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569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510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6259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0317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7036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86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2517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1164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1257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196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2974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92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230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7506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3551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993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725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0788B0-8D9C-4839-A2C1-11EC7A4BF6C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03E444B-AB9D-415B-8CB1-7E0DF33D7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016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ПРОФЕССИИ, СПЕЦИАЛЬНОСТИ РАБОЧИХ И МАШИНЫ В ЛЕСНОЙ И ДЕРЕВООБРАБАТЫВАЮЩЕЙ ПРОМЫШЛЕННОСТИ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768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3287" y="-29980"/>
            <a:ext cx="10018713" cy="685799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предприятиях деревообрабатывающей промышленности механическую обработку древесины осуществляют станочники различных специальностей.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Станочники- распиловщики;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 обрезных станков;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 сверлильных станков;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 токарных станков;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 строгальных станков, и т.д.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9753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3287" y="0"/>
            <a:ext cx="10018713" cy="6857999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знать ГОСТы и технологию по своим видам обработки, уметь читать чертежи, знать устройство своего станка и его настройку.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Наладкой, ремонтом и регулированием станков занимается НАЛАДЧИК.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передовых деревообрабатывающих предприятиях используются станки- автоматы и полуавтоматы. Рабочие на таких линиях являются их ОПЕРАТОРАМИ.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2319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Столяр- мебельщик;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Столяр- сборщик;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Столяр- шлифовальщик;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Столяр- фанеровщик, и т.д.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2309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3287" y="0"/>
            <a:ext cx="10018713" cy="685799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МАШИНА- это устройство для преобразования одного вида энергии в другой или для выполнения определенной физической работы.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Машины состоят из отдельных частей и механизмов.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МЕХАНИЗМ- это определенное соединение звеньев для передачи или преобразования движений.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ЗВЕНЬЯ- это детали или несколько деталей, соединенных между собой неподвижно.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394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ВЫПОЛНЯЕМЫМ ФУНКЦИЯМ ВСЕ МАШИНЫ МОЖНО РАЗДЕЛИТЬ ПО ВИДАМ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ТРАНСПОРТНЫЕ;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МАТЕМАТИЧЕСКИЕ;</a:t>
            </a:r>
          </a:p>
          <a:p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БЫТОВЫЕ.</a:t>
            </a:r>
            <a:endParaRPr 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7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ОТВЕТИТЬ НА ВОПРОСЫ.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Перечислите </a:t>
            </a:r>
            <a:r>
              <a:rPr lang="ru-RU" b="1" dirty="0" smtClean="0"/>
              <a:t>профессии рабочих деревообрабатывающих производств.</a:t>
            </a:r>
            <a:endParaRPr lang="ru-RU" dirty="0" smtClean="0"/>
          </a:p>
          <a:p>
            <a:pPr lvl="0"/>
            <a:r>
              <a:rPr lang="ru-RU" b="1" dirty="0" smtClean="0"/>
              <a:t>Назовите специальности станочников.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36</TotalTime>
  <Words>192</Words>
  <Application>Microsoft Office PowerPoint</Application>
  <PresentationFormat>Произвольный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Параллакс</vt:lpstr>
      <vt:lpstr>ПРОФЕССИИ, СПЕЦИАЛЬНОСТИ РАБОЧИХ И МАШИНЫ В ЛЕСНОЙ И ДЕРЕВООБРАБАТЫВАЮЩЕЙ ПРОМЫШЛЕННОСТИ</vt:lpstr>
      <vt:lpstr>Слайд 2</vt:lpstr>
      <vt:lpstr>Слайд 3</vt:lpstr>
      <vt:lpstr>ПРОФЕССИИ</vt:lpstr>
      <vt:lpstr>Слайд 5</vt:lpstr>
      <vt:lpstr>ПО ВЫПОЛНЯЕМЫМ ФУНКЦИЯМ ВСЕ МАШИНЫ МОЖНО РАЗДЕЛИТЬ ПО ВИДАМ</vt:lpstr>
      <vt:lpstr>ОТВЕТИТЬ НА ВОПРОСЫ.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ПРОФЕССИИ, СПЕЦИАЛЬНОСТИ РАБОЧИХ И МАШИНЫ В ЛЕСНОЙ И ДЕРЕВООБРАБАТЫВАЮЩЕЙ ПРОМЫШЛЕННОСТИ</dc:title>
  <dc:creator>каб15</dc:creator>
  <cp:lastModifiedBy>Admin</cp:lastModifiedBy>
  <cp:revision>6</cp:revision>
  <dcterms:created xsi:type="dcterms:W3CDTF">2018-04-05T10:46:50Z</dcterms:created>
  <dcterms:modified xsi:type="dcterms:W3CDTF">2020-11-29T14:50:39Z</dcterms:modified>
</cp:coreProperties>
</file>