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Страдательные причастия настоящего времени.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Страдательные причастия прошедшего времени.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3108" y="1000108"/>
            <a:ext cx="65399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Домашнее задание параграф 20,21</a:t>
            </a:r>
          </a:p>
          <a:p>
            <a:r>
              <a:rPr lang="ru-RU" sz="3200" dirty="0" smtClean="0"/>
              <a:t>Упражнения 121, 125.</a:t>
            </a:r>
            <a:endParaRPr lang="ru-RU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/>
          <p:cNvPicPr>
            <a:picLocks noGrp="1"/>
          </p:cNvPicPr>
          <p:nvPr>
            <p:ph idx="4294967295"/>
          </p:nvPr>
        </p:nvPicPr>
        <p:blipFill>
          <a:blip r:embed="rId2"/>
          <a:srcRect l="11064" t="18803" r="13415" b="18519"/>
          <a:stretch>
            <a:fillRect/>
          </a:stretch>
        </p:blipFill>
        <p:spPr bwMode="auto">
          <a:xfrm>
            <a:off x="1142976" y="214313"/>
            <a:ext cx="8001024" cy="628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/>
          <p:nvPr/>
        </p:nvPicPr>
        <p:blipFill>
          <a:blip r:embed="rId2"/>
          <a:srcRect l="17157" t="50142" r="20791" b="28775"/>
          <a:stretch>
            <a:fillRect/>
          </a:stretch>
        </p:blipFill>
        <p:spPr bwMode="auto">
          <a:xfrm>
            <a:off x="1071538" y="285728"/>
            <a:ext cx="7858180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3"/>
          <a:srcRect l="16996" t="48718" r="20310" b="15100"/>
          <a:stretch>
            <a:fillRect/>
          </a:stretch>
        </p:blipFill>
        <p:spPr bwMode="auto">
          <a:xfrm>
            <a:off x="1071538" y="3643314"/>
            <a:ext cx="8072462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Выполнить упражнение 118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 l="9942" t="18519" r="13896" b="5128"/>
          <a:stretch>
            <a:fillRect/>
          </a:stretch>
        </p:blipFill>
        <p:spPr bwMode="auto">
          <a:xfrm>
            <a:off x="1142976" y="571480"/>
            <a:ext cx="7715304" cy="5348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 l="8979" t="17379" r="11972" b="7407"/>
          <a:stretch>
            <a:fillRect/>
          </a:stretch>
        </p:blipFill>
        <p:spPr bwMode="auto">
          <a:xfrm>
            <a:off x="1357290" y="428604"/>
            <a:ext cx="7429551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2743200" y="1066800"/>
            <a:ext cx="6400800" cy="1509713"/>
          </a:xfrm>
        </p:spPr>
        <p:txBody>
          <a:bodyPr>
            <a:noAutofit/>
          </a:bodyPr>
          <a:lstStyle/>
          <a:p>
            <a:r>
              <a:rPr lang="ru-RU" sz="3600" dirty="0" smtClean="0"/>
              <a:t>Ожидаемые результаты</a:t>
            </a:r>
            <a:br>
              <a:rPr lang="ru-RU" sz="3600" dirty="0" smtClean="0"/>
            </a:br>
            <a:r>
              <a:rPr lang="ru-RU" sz="3600" dirty="0" smtClean="0"/>
              <a:t>Правописание -Н- и -НН- в причастиях и прилагательных во многом схожи. На этом уроке вы узнаете правила написания суффиксов страдательных причастий прошедшего времени.</a:t>
            </a:r>
            <a:endParaRPr lang="ru-RU" sz="3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/>
          <a:srcRect l="9781" t="18803" r="10529" b="9687"/>
          <a:stretch>
            <a:fillRect/>
          </a:stretch>
        </p:blipFill>
        <p:spPr bwMode="auto">
          <a:xfrm>
            <a:off x="1285852" y="0"/>
            <a:ext cx="7429552" cy="6429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 l="16515" t="47578" r="18546" b="12251"/>
          <a:stretch>
            <a:fillRect/>
          </a:stretch>
        </p:blipFill>
        <p:spPr bwMode="auto">
          <a:xfrm>
            <a:off x="1071538" y="357166"/>
            <a:ext cx="785818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571604" y="3714752"/>
            <a:ext cx="58579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Выполните упражнение 124</a:t>
            </a:r>
            <a:endParaRPr lang="ru-RU" sz="36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68</TotalTime>
  <Words>27</Words>
  <PresentationFormat>Экран (4:3)</PresentationFormat>
  <Paragraphs>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Солнцестояние</vt:lpstr>
      <vt:lpstr>Страдательные причастия настоящего времени.</vt:lpstr>
      <vt:lpstr>Слайд 2</vt:lpstr>
      <vt:lpstr>Слайд 3</vt:lpstr>
      <vt:lpstr>Выполнить упражнение 118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Asus</dc:creator>
  <cp:lastModifiedBy>Asus</cp:lastModifiedBy>
  <cp:revision>8</cp:revision>
  <dcterms:created xsi:type="dcterms:W3CDTF">2020-11-16T14:45:15Z</dcterms:created>
  <dcterms:modified xsi:type="dcterms:W3CDTF">2020-11-16T16:06:21Z</dcterms:modified>
</cp:coreProperties>
</file>