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Страдательные причастия настоящего времени.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Страдательные причастия прошедшего времени.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000108"/>
            <a:ext cx="6539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Домашнее задание параграф 20,21</a:t>
            </a:r>
          </a:p>
          <a:p>
            <a:r>
              <a:rPr lang="ru-RU" sz="3200" dirty="0" smtClean="0"/>
              <a:t>Упражнения 121, 125.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4294967295"/>
          </p:nvPr>
        </p:nvPicPr>
        <p:blipFill>
          <a:blip r:embed="rId2"/>
          <a:srcRect l="11064" t="18803" r="13415" b="18519"/>
          <a:stretch>
            <a:fillRect/>
          </a:stretch>
        </p:blipFill>
        <p:spPr bwMode="auto">
          <a:xfrm>
            <a:off x="1142976" y="214313"/>
            <a:ext cx="8001024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l="17157" t="50142" r="20791" b="28775"/>
          <a:stretch>
            <a:fillRect/>
          </a:stretch>
        </p:blipFill>
        <p:spPr bwMode="auto">
          <a:xfrm>
            <a:off x="1071538" y="285728"/>
            <a:ext cx="78581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 l="16996" t="48718" r="20310" b="15100"/>
          <a:stretch>
            <a:fillRect/>
          </a:stretch>
        </p:blipFill>
        <p:spPr bwMode="auto">
          <a:xfrm>
            <a:off x="1071538" y="3643314"/>
            <a:ext cx="8072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Выполнить упражнение 118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9942" t="18519" r="13896" b="5128"/>
          <a:stretch>
            <a:fillRect/>
          </a:stretch>
        </p:blipFill>
        <p:spPr bwMode="auto">
          <a:xfrm>
            <a:off x="1142976" y="571480"/>
            <a:ext cx="7715304" cy="534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8979" t="17379" r="11972" b="7407"/>
          <a:stretch>
            <a:fillRect/>
          </a:stretch>
        </p:blipFill>
        <p:spPr bwMode="auto">
          <a:xfrm>
            <a:off x="1357290" y="428604"/>
            <a:ext cx="742955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743200" y="1066800"/>
            <a:ext cx="6400800" cy="1509713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Ожидаемые результаты</a:t>
            </a:r>
            <a:br>
              <a:rPr lang="ru-RU" sz="3600" dirty="0" smtClean="0"/>
            </a:br>
            <a:r>
              <a:rPr lang="ru-RU" sz="3600" dirty="0" smtClean="0"/>
              <a:t>Правописание -Н- и -НН- в причастиях и прилагательных во многом схожи. На этом уроке вы узнаете правила написания суффиксов страдательных причастий прошедшего времени.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9781" t="18803" r="10529" b="9687"/>
          <a:stretch>
            <a:fillRect/>
          </a:stretch>
        </p:blipFill>
        <p:spPr bwMode="auto">
          <a:xfrm>
            <a:off x="1285852" y="0"/>
            <a:ext cx="742955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6515" t="47578" r="18546" b="12251"/>
          <a:stretch>
            <a:fillRect/>
          </a:stretch>
        </p:blipFill>
        <p:spPr bwMode="auto">
          <a:xfrm>
            <a:off x="1071538" y="357166"/>
            <a:ext cx="78581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71604" y="371475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Выполните упражнение 124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</TotalTime>
  <Words>27</Words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Страдательные причастия настоящего времени.</vt:lpstr>
      <vt:lpstr>Слайд 2</vt:lpstr>
      <vt:lpstr>Слайд 3</vt:lpstr>
      <vt:lpstr>Выполнить упражнение 118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8</cp:revision>
  <dcterms:created xsi:type="dcterms:W3CDTF">2020-11-16T14:45:15Z</dcterms:created>
  <dcterms:modified xsi:type="dcterms:W3CDTF">2020-11-16T16:06:21Z</dcterms:modified>
</cp:coreProperties>
</file>