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63048" y="5993249"/>
            <a:ext cx="8213778" cy="18012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myslide.ru/documents_2/664a7062a884132f5399383484894f26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222" y="462579"/>
            <a:ext cx="8337176" cy="625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19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myslide.ru/documents_2/664a7062a884132f5399383484894f26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85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336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myslide.ru/documents_2/664a7062a884132f5399383484894f26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905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myslide.ru/documents_2/664a7062a884132f5399383484894f26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571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myslide.ru/documents_2/664a7062a884132f5399383484894f26/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508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myslide.ru/documents_2/664a7062a884132f5399383484894f26/img1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609600"/>
            <a:ext cx="8681819" cy="608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655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myslide.ru/documents_2/664a7062a884132f5399383484894f26/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780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myslide.ru/documents_2/664a7062a884132f5399383484894f26/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86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030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myslide.ru/documents_2/664a7062a884132f5399383484894f26/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348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myslide.ru/documents_2/664a7062a884132f5399383484894f26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599"/>
            <a:ext cx="8596668" cy="582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095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myslide.ru/documents_2/664a7062a884132f5399383484894f26/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468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myslide.ru/documents_2/664a7062a884132f5399383484894f26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7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010" y="4052047"/>
            <a:ext cx="6545708" cy="1320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myslide.ru/documents_2/664a7062a884132f5399383484894f26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699247"/>
            <a:ext cx="8692577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284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myslide.ru/documents_2/664a7062a884132f5399383484894f26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398033"/>
            <a:ext cx="8596668" cy="619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693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myslide.ru/documents_2/664a7062a884132f5399383484894f26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289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myslide.ru/documents_2/664a7062a884132f5399383484894f26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516367"/>
            <a:ext cx="8596668" cy="597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102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myslide.ru/documents_2/664a7062a884132f5399383484894f26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599"/>
            <a:ext cx="8596668" cy="593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894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myslide.ru/documents_2/664a7062a884132f5399383484894f26/img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492926"/>
            <a:ext cx="8778637" cy="567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647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myslide.ru/documents_2/664a7062a884132f5399383484894f26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859666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26109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</TotalTime>
  <Words>0</Words>
  <Application>Microsoft Office PowerPoint</Application>
  <PresentationFormat>Широкоэкранный</PresentationFormat>
  <Paragraphs>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VLADIMIR</dc:creator>
  <cp:lastModifiedBy>VLADIMIR</cp:lastModifiedBy>
  <cp:revision>2</cp:revision>
  <dcterms:created xsi:type="dcterms:W3CDTF">2020-12-09T16:21:26Z</dcterms:created>
  <dcterms:modified xsi:type="dcterms:W3CDTF">2020-12-09T16:35:08Z</dcterms:modified>
</cp:coreProperties>
</file>