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3048" y="5993249"/>
            <a:ext cx="8213778" cy="1801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yslide.ru/documents_2/664a7062a884132f5399383484894f26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2" y="462579"/>
            <a:ext cx="8337176" cy="6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myslide.ru/documents_2/664a7062a884132f5399383484894f26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85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3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myslide.ru/documents_2/664a7062a884132f5399383484894f26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0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myslide.ru/documents_2/664a7062a884132f5399383484894f26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7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myslide.ru/documents_2/664a7062a884132f5399383484894f26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0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myslide.ru/documents_2/664a7062a884132f5399383484894f26/img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609600"/>
            <a:ext cx="8681819" cy="60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55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myslide.ru/documents_2/664a7062a884132f5399383484894f26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8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myslide.ru/documents_2/664a7062a884132f5399383484894f26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8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30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myslide.ru/documents_2/664a7062a884132f5399383484894f26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348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myslide.ru/documents_2/664a7062a884132f5399383484894f26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599"/>
            <a:ext cx="8596668" cy="582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9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myslide.ru/documents_2/664a7062a884132f5399383484894f26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6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2/664a7062a884132f5399383484894f26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10" y="4052047"/>
            <a:ext cx="654570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myslide.ru/documents_2/664a7062a884132f5399383484894f2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699247"/>
            <a:ext cx="869257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8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myslide.ru/documents_2/664a7062a884132f5399383484894f26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98033"/>
            <a:ext cx="8596668" cy="61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9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myslide.ru/documents_2/664a7062a884132f5399383484894f26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8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myslide.ru/documents_2/664a7062a884132f5399383484894f26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16367"/>
            <a:ext cx="8596668" cy="597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0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myslide.ru/documents_2/664a7062a884132f5399383484894f26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599"/>
            <a:ext cx="8596668" cy="59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9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myslide.ru/documents_2/664a7062a884132f5399383484894f26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92926"/>
            <a:ext cx="8778637" cy="567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4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myslide.ru/documents_2/664a7062a884132f5399383484894f26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09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VLADIMIR</cp:lastModifiedBy>
  <cp:revision>2</cp:revision>
  <dcterms:created xsi:type="dcterms:W3CDTF">2020-12-09T16:21:26Z</dcterms:created>
  <dcterms:modified xsi:type="dcterms:W3CDTF">2020-12-09T16:35:08Z</dcterms:modified>
</cp:coreProperties>
</file>