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33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5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20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2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26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3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37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753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301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471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866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4C02-5135-4E6E-8310-FA390D78920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8A5A0-65CE-45D9-ACBE-9255D7A32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74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ekat.belonosowa2017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работа по обществознанию</a:t>
            </a:r>
            <a:b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</a:t>
            </a: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: « Человек и общество»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18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3961"/>
            <a:ext cx="10515600" cy="210410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Школьники провели день самоуправления в школе. Один из старшеклассников исполнял обязанности директора, другие выступили в роли завучей, педагогов, завхоза. Данный пример иллюстрирует вид деятельности </a:t>
            </a:r>
            <a:b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64541"/>
            <a:ext cx="10515600" cy="3512421"/>
          </a:xfrm>
        </p:spPr>
        <p:txBody>
          <a:bodyPr/>
          <a:lstStyle/>
          <a:p>
            <a:r>
              <a:rPr lang="ru-RU" dirty="0"/>
              <a:t>1) игровую 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трудовую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3) производственную 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научную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045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3874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Высказывание, соединяющее вместе несколько суждений, например «Боги бессмертны. Зевс – верховное божество. Следовательно, Зевс бессмертен» является примером:   </a:t>
            </a:r>
            <a:b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36489"/>
            <a:ext cx="10515600" cy="3040473"/>
          </a:xfrm>
        </p:spPr>
        <p:txBody>
          <a:bodyPr/>
          <a:lstStyle/>
          <a:p>
            <a:r>
              <a:rPr lang="ru-RU" dirty="0"/>
              <a:t>1) представления 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	восприятия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 понятия 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	умозаключения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0357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Верны ли следующие суждения о свободе человека?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А.  Свобода человека в обществе – это возможность поступать в соответствии со своими желаниями и стремлениями.</a:t>
            </a:r>
          </a:p>
          <a:p>
            <a:r>
              <a:rPr lang="ru-RU" dirty="0">
                <a:solidFill>
                  <a:srgbClr val="C00000"/>
                </a:solidFill>
              </a:rPr>
              <a:t>Б. Свобода человека в обществе ограничена интересами других людей, общества в целом.</a:t>
            </a:r>
          </a:p>
          <a:p>
            <a:r>
              <a:rPr lang="ru-RU" dirty="0"/>
              <a:t>1) верно только А  </a:t>
            </a:r>
            <a:r>
              <a:rPr lang="ru-RU" dirty="0" smtClean="0"/>
              <a:t>                        2</a:t>
            </a:r>
            <a:r>
              <a:rPr lang="ru-RU" dirty="0"/>
              <a:t>) верно только Б 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 верны оба суждения  </a:t>
            </a:r>
            <a:r>
              <a:rPr lang="ru-RU" dirty="0" smtClean="0"/>
              <a:t>              4</a:t>
            </a:r>
            <a:r>
              <a:rPr lang="ru-RU" dirty="0"/>
              <a:t>) оба суждения неверны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66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Какой из признаков характеризует постиндустриальное общество?</a:t>
            </a:r>
            <a:b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	ведущая роль информационных технологий 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2) 	появление массовой культуры    	 </a:t>
            </a:r>
          </a:p>
          <a:p>
            <a:r>
              <a:rPr lang="ru-RU" dirty="0"/>
              <a:t>3)  замена ручного труда машинным   	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	преобладание религиозных ценностей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505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глобальным экологическим проблемам относится   </a:t>
            </a:r>
            <a:b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бедность некоторых регионов планеты   </a:t>
            </a:r>
          </a:p>
          <a:p>
            <a:r>
              <a:rPr lang="ru-RU" dirty="0"/>
              <a:t>2) 	угроза ядерной войны    </a:t>
            </a:r>
          </a:p>
          <a:p>
            <a:r>
              <a:rPr lang="ru-RU" dirty="0"/>
              <a:t>3) 	сокращение разнообразия биологических видов   </a:t>
            </a:r>
          </a:p>
          <a:p>
            <a:r>
              <a:rPr lang="ru-RU" dirty="0"/>
              <a:t> 4) 	увеличение доли пожилых людей в структуре населения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3613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/>
                </a:solidFill>
              </a:rPr>
              <a:t>14.</a:t>
            </a:r>
            <a:r>
              <a:rPr lang="ru-RU" sz="3600" dirty="0">
                <a:solidFill>
                  <a:schemeClr val="accent1"/>
                </a:solidFill>
              </a:rPr>
              <a:t>    Выберите верные суждения о социальных институтах и запишите цифры, под которыми они указаны.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1) 	Появление социальных институтов связано с необходимостью удовлетворения фундаментальных потребностей общества.</a:t>
            </a:r>
          </a:p>
          <a:p>
            <a:r>
              <a:rPr lang="ru-RU" dirty="0"/>
              <a:t> 2) 	Структура современного социального института, как правило, характеризуется простотой и несложностью отношений.</a:t>
            </a:r>
          </a:p>
          <a:p>
            <a:r>
              <a:rPr lang="ru-RU" dirty="0"/>
              <a:t> 3) 	Ряд социальных институтов может выступать и как агент социализации, и как канал социальной мобильности.</a:t>
            </a:r>
          </a:p>
          <a:p>
            <a:r>
              <a:rPr lang="ru-RU" dirty="0"/>
              <a:t> 4) 	К политическим институтам общества традиционно относят рыночную экономику и собственность.</a:t>
            </a:r>
          </a:p>
          <a:p>
            <a:r>
              <a:rPr lang="ru-RU" dirty="0"/>
              <a:t> 5) 	Социальные институты упорядочивают, координируют индивидуальные действия людей, придают им организованный и предсказуемый характер.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39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6965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</a:t>
            </a: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Найдите понятие, которое является обобщающим для всех остальных понятий представленного ниже ряда, и запишите ответ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40077"/>
            <a:ext cx="10515600" cy="3836886"/>
          </a:xfrm>
        </p:spPr>
        <p:txBody>
          <a:bodyPr>
            <a:normAutofit/>
          </a:bodyPr>
          <a:lstStyle/>
          <a:p>
            <a:r>
              <a:rPr lang="ru-RU" sz="4000" i="1" dirty="0"/>
              <a:t>Захват заложников, насилие, запугивание, терроризм, угрозы, камикадзе  </a:t>
            </a:r>
            <a:r>
              <a:rPr lang="ru-RU" sz="4000" dirty="0"/>
              <a:t>Ответ______________    </a:t>
            </a:r>
          </a:p>
        </p:txBody>
      </p:sp>
    </p:spTree>
    <p:extLst>
      <p:ext uri="{BB962C8B-B14F-4D97-AF65-F5344CB8AC3E}">
        <p14:creationId xmlns:p14="http://schemas.microsoft.com/office/powerpoint/2010/main" val="9983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17636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</a:t>
            </a:r>
            <a:r>
              <a:rPr lang="ru-RU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Ниже приведён перечень терминов. Все они, за исключением двух, связаны с понятием «глобализация».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97393"/>
            <a:ext cx="10515600" cy="3679569"/>
          </a:xfrm>
        </p:spPr>
        <p:txBody>
          <a:bodyPr>
            <a:normAutofit/>
          </a:bodyPr>
          <a:lstStyle/>
          <a:p>
            <a:r>
              <a:rPr lang="ru-RU" sz="3600" i="1" dirty="0"/>
              <a:t>1) Локальная цивилизация; 2) сепаратизм; 3) интернет-сети; 4) мировые рынки; 5) интернационализация; 6) международное разделение труда. </a:t>
            </a:r>
            <a:r>
              <a:rPr lang="ru-RU" sz="3600" dirty="0"/>
              <a:t>Найдите два термина, «выпадающих» из общего ряда, и запишите   Ответ______________ </a:t>
            </a:r>
          </a:p>
        </p:txBody>
      </p:sp>
    </p:spTree>
    <p:extLst>
      <p:ext uri="{BB962C8B-B14F-4D97-AF65-F5344CB8AC3E}">
        <p14:creationId xmlns:p14="http://schemas.microsoft.com/office/powerpoint/2010/main" val="36470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Установите соответствие между составляющими и сферами жизни общества: к каждой позиции первого столбца подберите соответствующие позиции из второго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710665"/>
              </p:ext>
            </p:extLst>
          </p:nvPr>
        </p:nvGraphicFramePr>
        <p:xfrm>
          <a:off x="710381" y="1963277"/>
          <a:ext cx="10515600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10992238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123826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СОСТАВЛЯЮЩИЕ	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СФЕРЫ ЖИЗНИ ОБЩЕСТВА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848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взаимодействие классов, социальных слоев и групп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экономическая сфера</a:t>
                      </a:r>
                      <a:endParaRPr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435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деятельность государственных органов, политических партий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духовная сфера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39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мораль, религия, философия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СОСТАВЛЯЮЩИЕ	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58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отношения в процессе материального производства     	             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4) социальная сфера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747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37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</a:t>
            </a: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Установите соответствие между характеристиками и элементами структуры деятельности: </a:t>
            </a:r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sz="3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160694"/>
              </p:ext>
            </p:extLst>
          </p:nvPr>
        </p:nvGraphicFramePr>
        <p:xfrm>
          <a:off x="838200" y="1825625"/>
          <a:ext cx="10515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3185686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49717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Характеристики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Элементы структуры деятельности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6729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	тот, кто осуществляет деятельность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	объект деятельности 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012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	осознаваемый результат деятельности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	цель деятельности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890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	то, на что деятельность направлена            </a:t>
                      </a:r>
                    </a:p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	субъект деятельности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255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15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6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5"/>
                </a:solidFill>
              </a:rPr>
              <a:t>1.</a:t>
            </a:r>
            <a:r>
              <a:rPr lang="ru-RU" dirty="0">
                <a:solidFill>
                  <a:schemeClr val="accent5"/>
                </a:solidFill>
              </a:rPr>
              <a:t> Общество – это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	направленное развитие от менее совершенного к более совершенному   	 </a:t>
            </a:r>
          </a:p>
          <a:p>
            <a:r>
              <a:rPr lang="ru-RU" dirty="0"/>
              <a:t>2) 	способы взаимодействия и формы объединения людей   	</a:t>
            </a:r>
          </a:p>
          <a:p>
            <a:r>
              <a:rPr lang="ru-RU" dirty="0"/>
              <a:t>3) 	 часть природы   	 </a:t>
            </a:r>
          </a:p>
          <a:p>
            <a:r>
              <a:rPr lang="ru-RU" dirty="0"/>
              <a:t>4) 	материальный мир в целом</a:t>
            </a:r>
          </a:p>
        </p:txBody>
      </p:sp>
    </p:spTree>
    <p:extLst>
      <p:ext uri="{BB962C8B-B14F-4D97-AF65-F5344CB8AC3E}">
        <p14:creationId xmlns:p14="http://schemas.microsoft.com/office/powerpoint/2010/main" val="8897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Установите соответствие между методами и уровнем научного познания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87851"/>
              </p:ext>
            </p:extLst>
          </p:nvPr>
        </p:nvGraphicFramePr>
        <p:xfrm>
          <a:off x="838200" y="1825625"/>
          <a:ext cx="10515600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10947096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16765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Уровень научного познания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891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	наблюдение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	 теоретический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522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	построение модели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Б) эмпирический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346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	эксперимент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778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	структурный анализ	</a:t>
                      </a:r>
                    </a:p>
                    <a:p>
                      <a:r>
                        <a:rPr lang="ru-RU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014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54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6824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Выполненную работу присылать по адресу:</a:t>
            </a:r>
            <a:br>
              <a:rPr lang="ru-RU" dirty="0" smtClean="0"/>
            </a:br>
            <a:r>
              <a:rPr lang="en-US" dirty="0" smtClean="0">
                <a:hlinkClick r:id="rId2"/>
              </a:rPr>
              <a:t>ekat.belonosowa2017@yandex.ru</a:t>
            </a: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04.12.20г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29781"/>
            <a:ext cx="10515600" cy="2647182"/>
          </a:xfrm>
        </p:spPr>
        <p:txBody>
          <a:bodyPr/>
          <a:lstStyle/>
          <a:p>
            <a:r>
              <a:rPr lang="ru-RU" dirty="0" smtClean="0"/>
              <a:t>Критерии оценивания:</a:t>
            </a:r>
          </a:p>
          <a:p>
            <a:r>
              <a:rPr lang="ru-RU" dirty="0" smtClean="0"/>
              <a:t>«5» – 30- 26</a:t>
            </a:r>
          </a:p>
          <a:p>
            <a:r>
              <a:rPr lang="ru-RU" dirty="0" smtClean="0"/>
              <a:t>«4» – 25-20</a:t>
            </a:r>
          </a:p>
          <a:p>
            <a:r>
              <a:rPr lang="ru-RU" dirty="0" smtClean="0"/>
              <a:t>«3» – 19- 12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37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Что из перечисленного непосредственно иллюстрирует связь общества и природы?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рост городов в результате отделения ремесла от сельского хозяйства </a:t>
            </a:r>
          </a:p>
          <a:p>
            <a:r>
              <a:rPr lang="ru-RU" dirty="0"/>
              <a:t>2)	истощение </a:t>
            </a:r>
            <a:r>
              <a:rPr lang="ru-RU" dirty="0" err="1"/>
              <a:t>невозобновляемых</a:t>
            </a:r>
            <a:r>
              <a:rPr lang="ru-RU" dirty="0"/>
              <a:t> природных ресурсов </a:t>
            </a:r>
          </a:p>
          <a:p>
            <a:r>
              <a:rPr lang="ru-RU" dirty="0"/>
              <a:t>3)	изменение демографической структуры населения в связи с миграцией </a:t>
            </a:r>
          </a:p>
          <a:p>
            <a:r>
              <a:rPr lang="ru-RU" dirty="0"/>
              <a:t>4)	развитие сферы медицинских услуг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739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Какая из перечисленных наук занимается изучением общества?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 социология   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астрономия   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	зоология  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  электротехника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7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из признаков, характеризующих общество как динамическую систему.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обособление от природы 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наличие социальных институтов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	сохранение связи с природой 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 развитие и изменение отдельных элементов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80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Какая из перечисленных особенностей свойственна только человеку?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 действие механизмов наследственности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2) работа органов чувств  </a:t>
            </a:r>
            <a:endParaRPr lang="ru-RU" dirty="0" smtClean="0"/>
          </a:p>
          <a:p>
            <a:r>
              <a:rPr lang="ru-RU" dirty="0" smtClean="0"/>
              <a:t>3)творческая </a:t>
            </a:r>
            <a:r>
              <a:rPr lang="ru-RU" dirty="0"/>
              <a:t>активность  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обменные процессы организма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293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К потребностям человека, обусловленным его биологической организацией, относят потребность в  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1) самореализации </a:t>
            </a:r>
            <a:endParaRPr lang="ru-RU" sz="3600" dirty="0" smtClean="0"/>
          </a:p>
          <a:p>
            <a:r>
              <a:rPr lang="ru-RU" sz="3600" dirty="0" smtClean="0"/>
              <a:t> </a:t>
            </a:r>
            <a:r>
              <a:rPr lang="ru-RU" sz="3600" dirty="0"/>
              <a:t>2) самосохранении  </a:t>
            </a:r>
            <a:endParaRPr lang="ru-RU" sz="3600" dirty="0" smtClean="0"/>
          </a:p>
          <a:p>
            <a:r>
              <a:rPr lang="ru-RU" sz="3600" dirty="0" smtClean="0"/>
              <a:t>3</a:t>
            </a:r>
            <a:r>
              <a:rPr lang="ru-RU" sz="3600" dirty="0"/>
              <a:t>) самообразовании</a:t>
            </a:r>
          </a:p>
          <a:p>
            <a:r>
              <a:rPr lang="ru-RU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285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характеризует процесс самопознания?  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1)приобретение сведений об окружающем мире </a:t>
            </a:r>
          </a:p>
          <a:p>
            <a:r>
              <a:rPr lang="ru-RU" dirty="0"/>
              <a:t>2)получение достоверных знаний о других людях   </a:t>
            </a:r>
          </a:p>
          <a:p>
            <a:r>
              <a:rPr lang="ru-RU" dirty="0"/>
              <a:t>3)формирование представлений о собственных возможностях   </a:t>
            </a:r>
          </a:p>
          <a:p>
            <a:r>
              <a:rPr lang="ru-RU" dirty="0"/>
              <a:t>4)изучение объективных законов мироздания	</a:t>
            </a:r>
          </a:p>
          <a:p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3780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Верны ли следующие суждения о деятельности человека?  </a:t>
            </a:r>
            <a:b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А. Деятельность человека определяется как разумом, так и чувствами, эмоциями </a:t>
            </a:r>
          </a:p>
          <a:p>
            <a:r>
              <a:rPr lang="ru-RU" dirty="0">
                <a:solidFill>
                  <a:srgbClr val="C00000"/>
                </a:solidFill>
              </a:rPr>
              <a:t>.Б. Деятельность человека имеет как позитивные, так и негативные последствия.</a:t>
            </a:r>
          </a:p>
          <a:p>
            <a:pPr lvl="0"/>
            <a:r>
              <a:rPr lang="ru-RU" dirty="0" smtClean="0"/>
              <a:t>1)верно </a:t>
            </a:r>
            <a:r>
              <a:rPr lang="ru-RU" dirty="0"/>
              <a:t>только А </a:t>
            </a:r>
            <a:r>
              <a:rPr lang="ru-RU" dirty="0" smtClean="0"/>
              <a:t>                           2</a:t>
            </a:r>
            <a:r>
              <a:rPr lang="ru-RU" dirty="0"/>
              <a:t>) верно только Б </a:t>
            </a:r>
            <a:endParaRPr lang="ru-RU" dirty="0" smtClean="0"/>
          </a:p>
          <a:p>
            <a:pPr lvl="0"/>
            <a:r>
              <a:rPr lang="ru-RU" dirty="0" smtClean="0"/>
              <a:t>3)верны </a:t>
            </a:r>
            <a:r>
              <a:rPr lang="ru-RU" dirty="0"/>
              <a:t>оба суждения </a:t>
            </a:r>
            <a:r>
              <a:rPr lang="ru-RU" dirty="0" smtClean="0"/>
              <a:t>                 4)оба </a:t>
            </a:r>
            <a:r>
              <a:rPr lang="ru-RU" dirty="0"/>
              <a:t>суждения неверны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5569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605</Words>
  <Application>Microsoft Office PowerPoint</Application>
  <PresentationFormat>Широкоэкранный</PresentationFormat>
  <Paragraphs>121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 Theme</vt:lpstr>
      <vt:lpstr>Контрольная работа по обществознанию 10 класс</vt:lpstr>
      <vt:lpstr>1. Общество – это </vt:lpstr>
      <vt:lpstr>2.  Что из перечисленного непосредственно иллюстрирует связь общества и природы?</vt:lpstr>
      <vt:lpstr>3. Какая из перечисленных наук занимается изучением общества?</vt:lpstr>
      <vt:lpstr>4. Один из признаков, характеризующих общество как динамическую систему.  </vt:lpstr>
      <vt:lpstr>5. Какая из перечисленных особенностей свойственна только человеку? </vt:lpstr>
      <vt:lpstr>6.  К потребностям человека, обусловленным его биологической организацией, относят потребность в     </vt:lpstr>
      <vt:lpstr>7. Что характеризует процесс самопознания?   </vt:lpstr>
      <vt:lpstr>8. Верны ли следующие суждения о деятельности человека?   </vt:lpstr>
      <vt:lpstr>9. Школьники провели день самоуправления в школе. Один из старшеклассников исполнял обязанности директора, другие выступили в роли завучей, педагогов, завхоза. Данный пример иллюстрирует вид деятельности  </vt:lpstr>
      <vt:lpstr>10. Высказывание, соединяющее вместе несколько суждений, например «Боги бессмертны. Зевс – верховное божество. Следовательно, Зевс бессмертен» является примером:    </vt:lpstr>
      <vt:lpstr>11. Верны ли следующие суждения о свободе человека?</vt:lpstr>
      <vt:lpstr>12. Какой из признаков характеризует постиндустриальное общество? </vt:lpstr>
      <vt:lpstr>13.  К глобальным экологическим проблемам относится    </vt:lpstr>
      <vt:lpstr>14.    Выберите верные суждения о социальных институтах и запишите цифры, под которыми они указаны.  </vt:lpstr>
      <vt:lpstr>15. Найдите понятие, которое является обобщающим для всех остальных понятий представленного ниже ряда, и запишите ответ </vt:lpstr>
      <vt:lpstr>16. Ниже приведён перечень терминов. Все они, за исключением двух, связаны с понятием «глобализация».</vt:lpstr>
      <vt:lpstr>17. Установите соответствие между составляющими и сферами жизни общества: к каждой позиции первого столбца подберите соответствующие позиции из второго </vt:lpstr>
      <vt:lpstr>18.  Установите соответствие между характеристиками и элементами структуры деятельности:        </vt:lpstr>
      <vt:lpstr>19.  Установите соответствие между методами и уровнем научного познания </vt:lpstr>
      <vt:lpstr>Выполненную работу присылать по адресу: ekat.belonosowa2017@yandex.ru 04.12.20г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работа по обществознанию 10 класс</dc:title>
  <dc:creator>Windows User</dc:creator>
  <cp:lastModifiedBy>Windows User</cp:lastModifiedBy>
  <cp:revision>18</cp:revision>
  <dcterms:created xsi:type="dcterms:W3CDTF">2020-12-04T04:43:37Z</dcterms:created>
  <dcterms:modified xsi:type="dcterms:W3CDTF">2020-12-04T05:37:14Z</dcterms:modified>
</cp:coreProperties>
</file>