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57" r:id="rId4"/>
    <p:sldId id="258" r:id="rId5"/>
    <p:sldId id="259" r:id="rId6"/>
    <p:sldId id="260" r:id="rId7"/>
    <p:sldId id="262" r:id="rId8"/>
    <p:sldId id="261" r:id="rId9"/>
    <p:sldId id="282" r:id="rId10"/>
    <p:sldId id="283" r:id="rId11"/>
    <p:sldId id="284" r:id="rId12"/>
    <p:sldId id="285" r:id="rId13"/>
    <p:sldId id="286" r:id="rId14"/>
    <p:sldId id="288" r:id="rId15"/>
    <p:sldId id="293" r:id="rId16"/>
    <p:sldId id="292" r:id="rId17"/>
    <p:sldId id="287" r:id="rId18"/>
    <p:sldId id="289" r:id="rId19"/>
    <p:sldId id="267" r:id="rId20"/>
    <p:sldId id="269" r:id="rId21"/>
    <p:sldId id="270" r:id="rId22"/>
    <p:sldId id="273" r:id="rId23"/>
    <p:sldId id="274" r:id="rId24"/>
    <p:sldId id="271" r:id="rId25"/>
    <p:sldId id="276" r:id="rId26"/>
    <p:sldId id="279" r:id="rId27"/>
    <p:sldId id="29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ekat.belonosowa2017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Повторительно-обобщающий урок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в начале нового времени»</a:t>
            </a:r>
            <a:endParaRPr lang="ru-RU" sz="8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Какие страны первыми стали исследовать новые земли?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486945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9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Кого называли новыми дворянами?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00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Назовите автора работы «Похвала глупости».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00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Назовите имя великого мыслителя, который был сожжён на костре за своё учение.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59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Какие напитки стали употреблять в Европе в 18 веке?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6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называется эпоха, когда создали свои шедевры Леонардо да Винчи, Рафаэль Санти?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какой стране правила династия Валуа?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68944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64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в 16-17 веках называлось предприятие нового типа, основанное на ручном труде?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6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Назовите автора произведения «Ромео и Джульетта».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6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европейцев этот продукт питания стал доступен после Великих географических открытий. Однако они включили его в рацион на рубеже 18-19 вв. И считался этот продукт пищей бедняков.</a:t>
            </a: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01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5"/>
            <a:ext cx="8424936" cy="1728191"/>
          </a:xfrm>
        </p:spPr>
        <p:txBody>
          <a:bodyPr>
            <a:noAutofit/>
          </a:bodyPr>
          <a:lstStyle/>
          <a:p>
            <a:pPr lvl="0"/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Соотнесите названия стран с приведёнными в списке именами, терминами, понятиями и событиями: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95536" y="1916832"/>
          <a:ext cx="8568952" cy="4215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30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8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6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1. Англия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а) огораживание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б) гугеноты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6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2. Франция</a:t>
                      </a:r>
                      <a:endParaRPr lang="ru-RU" sz="24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в) </a:t>
                      </a:r>
                      <a:r>
                        <a:rPr lang="ru-RU" sz="32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Ж.Кальвин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г) пресвитерианская  церковь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6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3. Швейцария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д) «Золотой век Елизаветы»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01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е) Варфоломеевская ночь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17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57403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Сейчас, в наше время, за этот продукт вы в магазине платите 3р.50 коп., а в эпоху Великих географических открытий этот продукт стоил очень дорого. Когда говорили о богатом человеке, вспоминали этот продукт. </a:t>
            </a: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9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Вспомните, кому принадлежат эти строки?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«У меня не было других врагов кроме врагов государства»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85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Вспомните, кому принадлежат эти строки?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«Вы думали, господа, что государство – это вы? Государство – это я». </a:t>
            </a: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6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Вспомните, кому принадлежат эти строки?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А всё-таки она вертится!». </a:t>
            </a: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64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5" y="274637"/>
            <a:ext cx="8243455" cy="154030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Назовите авторов предложенных репродукций и название работы.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853" y="1600200"/>
            <a:ext cx="3274293" cy="4525963"/>
          </a:xfrm>
        </p:spPr>
      </p:pic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137173" y="494116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5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5" y="274637"/>
            <a:ext cx="8243455" cy="154030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Назовите авторов предложенных репродукций и название работы.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992" y="1600200"/>
            <a:ext cx="5126566" cy="3844925"/>
          </a:xfrm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26934" y="486916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16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5" y="274637"/>
            <a:ext cx="8243455" cy="154030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Назовите авторов предложенных репродукций и название работы.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53649"/>
            <a:ext cx="3001832" cy="4301133"/>
          </a:xfrm>
        </p:spPr>
      </p:pic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178737" y="5085184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27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оценивания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«5» – 35-30 баллов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«4» – 29 -23 балла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«3» – 22- 12 баллов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«2» – менее 12 </a:t>
            </a:r>
            <a:r>
              <a:rPr lang="ru-RU" dirty="0" smtClean="0">
                <a:solidFill>
                  <a:schemeClr val="tx2"/>
                </a:solidFill>
              </a:rPr>
              <a:t>баллов</a:t>
            </a: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Задания прислать на почту:</a:t>
            </a:r>
          </a:p>
          <a:p>
            <a:r>
              <a:rPr lang="en-US" dirty="0" smtClean="0">
                <a:solidFill>
                  <a:schemeClr val="tx2"/>
                </a:solidFill>
                <a:hlinkClick r:id="rId2"/>
              </a:rPr>
              <a:t>ekat.belonosowa2017@yandex.ru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04.12.20г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1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78621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Определите по какому принципу </a:t>
            </a: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 ряд: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07288" cy="428133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Рафаэль Санти,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Леонардо да Винчи, Рембрандт</a:t>
            </a:r>
          </a:p>
          <a:p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602128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54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71420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 правления, при которой власть в государстве выбирается, называется:</a:t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76872"/>
            <a:ext cx="8291264" cy="3849291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Сословно-представительная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монархия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Абсолютная монархия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Республика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Конституционная монархия</a:t>
            </a:r>
          </a:p>
          <a:p>
            <a:pPr marL="514350" indent="-514350">
              <a:buFont typeface="+mj-lt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22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64219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Религиозные войны во Франции – это: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Борьба за национальную независимость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Война католиков против протестантов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Противостояние мусульман и христиан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Борьба между претендентами на папский престол</a:t>
            </a:r>
          </a:p>
          <a:p>
            <a:pPr marL="514350" indent="-514350">
              <a:buFont typeface="+mj-lt"/>
              <a:buAutoNum type="arabicPeriod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0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858218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деятелям литературы и  искусства эпохи Возрождения относятся:</a:t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20888"/>
            <a:ext cx="8363272" cy="3705275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Ришелье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Эразм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Роттердамский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Леонардо да Винчи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Томас Мюнцер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Авиценна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Уильям Шекспир </a:t>
            </a:r>
          </a:p>
          <a:p>
            <a:pPr marL="514350" indent="-514350">
              <a:buFont typeface="+mj-lt"/>
              <a:buAutoNum type="arabicPeriod"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82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Найдите ошибочное утверждение:</a:t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Ришелье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кардинал Франции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Томас Мюнцер – глава крестьянского восстания в германии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Первое кругосветное путешествие совершил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Васко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да Гама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Генрих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король Англии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8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642194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  Великих географических открытий:</a:t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мировой торговли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Поиски новых торговых путей (традиционными путями овладели арабы)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системы «колония - метрополия»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Потребность в золоте и серебре в связи с подъёмом производства в Европе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107504" y="594928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06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Блиц -опрос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огораживание?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07504" y="4509120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98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505</Words>
  <Application>Microsoft Office PowerPoint</Application>
  <PresentationFormat>Экран (4:3)</PresentationFormat>
  <Paragraphs>102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Повторительно-обобщающий урок</vt:lpstr>
      <vt:lpstr>Соотнесите названия стран с приведёнными в списке именами, терминами, понятиями и событиями: </vt:lpstr>
      <vt:lpstr>Определите по какому принципу построен ряд: </vt:lpstr>
      <vt:lpstr>Форма правления, при которой власть в государстве выбирается, называется: </vt:lpstr>
      <vt:lpstr>Религиозные войны во Франции – это: </vt:lpstr>
      <vt:lpstr>К деятелям литературы и  искусства эпохи Возрождения относятся: </vt:lpstr>
      <vt:lpstr>Найдите ошибочное утверждение: </vt:lpstr>
      <vt:lpstr>Причины  Великих географических открытий: </vt:lpstr>
      <vt:lpstr>Блиц -опрос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</vt:lpstr>
      <vt:lpstr>Презентация PowerPoint</vt:lpstr>
      <vt:lpstr>Вспомните, кому принадлежат эти строки?</vt:lpstr>
      <vt:lpstr>Вспомните, кому принадлежат эти строки?</vt:lpstr>
      <vt:lpstr>Вспомните, кому принадлежат эти строки?</vt:lpstr>
      <vt:lpstr>Назовите авторов предложенных репродукций и название работы. </vt:lpstr>
      <vt:lpstr>Назовите авторов предложенных репродукций и название работы. </vt:lpstr>
      <vt:lpstr>Назовите авторов предложенных репродукций и название работы. </vt:lpstr>
      <vt:lpstr>Критерии оценивания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21</cp:revision>
  <dcterms:created xsi:type="dcterms:W3CDTF">2014-10-22T08:50:20Z</dcterms:created>
  <dcterms:modified xsi:type="dcterms:W3CDTF">2020-12-04T03:43:33Z</dcterms:modified>
</cp:coreProperties>
</file>