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4" r:id="rId2"/>
    <p:sldId id="295" r:id="rId3"/>
    <p:sldId id="257" r:id="rId4"/>
    <p:sldId id="258" r:id="rId5"/>
    <p:sldId id="259" r:id="rId6"/>
    <p:sldId id="260" r:id="rId7"/>
    <p:sldId id="262" r:id="rId8"/>
    <p:sldId id="261" r:id="rId9"/>
    <p:sldId id="282" r:id="rId10"/>
    <p:sldId id="283" r:id="rId11"/>
    <p:sldId id="284" r:id="rId12"/>
    <p:sldId id="285" r:id="rId13"/>
    <p:sldId id="286" r:id="rId14"/>
    <p:sldId id="288" r:id="rId15"/>
    <p:sldId id="293" r:id="rId16"/>
    <p:sldId id="292" r:id="rId17"/>
    <p:sldId id="287" r:id="rId18"/>
    <p:sldId id="289" r:id="rId19"/>
    <p:sldId id="267" r:id="rId20"/>
    <p:sldId id="269" r:id="rId21"/>
    <p:sldId id="270" r:id="rId22"/>
    <p:sldId id="273" r:id="rId23"/>
    <p:sldId id="274" r:id="rId24"/>
    <p:sldId id="271" r:id="rId25"/>
    <p:sldId id="276" r:id="rId26"/>
    <p:sldId id="279" r:id="rId27"/>
    <p:sldId id="296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ekat.belonosowa2017@yandex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Повторительно-обобщающий урок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8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«Мир в начале нового времени»</a:t>
            </a:r>
            <a:endParaRPr lang="ru-RU" sz="8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5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Какие страны первыми стали исследовать новые земли?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07504" y="4869458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99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Кого называли новыми дворянами?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600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Назовите автора работы «Похвала глупости».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600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Назовите имя великого мыслителя, который был сожжён на костре за своё учение.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959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Какие напитки стали употреблять в Европе в 18 веке?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468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Как называется эпоха, когда создали свои шедевры Леонардо да Винчи, Рафаэль Санти?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01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В какой стране правила династия Валуа?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07504" y="5968944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64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Как в 16-17 веках называлось предприятие нового типа, основанное на ручном труде?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468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Назовите автора произведения «Ромео и Джульетта».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468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Для европейцев этот продукт питания стал доступен после Великих географических открытий. Однако они включили его в рацион на рубеже 18-19 вв. И считался этот продукт пищей бедняков.</a:t>
            </a:r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801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04665"/>
            <a:ext cx="8424936" cy="1728191"/>
          </a:xfrm>
        </p:spPr>
        <p:txBody>
          <a:bodyPr>
            <a:noAutofit/>
          </a:bodyPr>
          <a:lstStyle/>
          <a:p>
            <a:pPr lvl="0"/>
            <a:r>
              <a:rPr lang="ru-RU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Соотнесите названия стран с приведёнными в списке именами, терминами, понятиями и событиями:</a:t>
            </a:r>
            <a:r>
              <a:rPr lang="ru-RU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395536" y="1916832"/>
          <a:ext cx="8568952" cy="42157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330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387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06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 Англия</a:t>
                      </a:r>
                      <a:endParaRPr lang="ru-RU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а) огораживание</a:t>
                      </a:r>
                      <a:endParaRPr lang="ru-RU" sz="3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0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б) гугеноты</a:t>
                      </a:r>
                      <a:endParaRPr lang="ru-RU" sz="3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06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2. Франция</a:t>
                      </a:r>
                      <a:endParaRPr lang="ru-RU" sz="240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в) </a:t>
                      </a:r>
                      <a:r>
                        <a:rPr lang="ru-RU" sz="320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Ж.Кальвин</a:t>
                      </a:r>
                      <a:endParaRPr lang="ru-RU" sz="3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0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г) пресвитерианская  церковь</a:t>
                      </a:r>
                      <a:endParaRPr lang="ru-RU" sz="3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06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3. Швейцария</a:t>
                      </a:r>
                      <a:endParaRPr lang="ru-RU" sz="24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д) «Золотой век Елизаветы»</a:t>
                      </a:r>
                      <a:endParaRPr lang="ru-RU" sz="3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801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е) Варфоломеевская ночь</a:t>
                      </a:r>
                      <a:endParaRPr lang="ru-RU" sz="3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3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177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4857403"/>
          </a:xfrm>
        </p:spPr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Сейчас, в наше время, за этот продукт вы в магазине платите 3р.50 коп., а в эпоху Великих географических открытий этот продукт стоил очень дорого. Когда говорили о богатом человеке, вспоминали этот продукт. </a:t>
            </a:r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195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Вспомните, кому принадлежат эти строки?</a:t>
            </a:r>
            <a:endParaRPr lang="ru-RU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«У меня не было других врагов кроме врагов государства»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0851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Вспомните, кому принадлежат эти строки?</a:t>
            </a:r>
            <a:endParaRPr lang="ru-RU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«Вы думали, господа, что государство – это вы? Государство – это я». </a:t>
            </a:r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664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Вспомните, кому принадлежат эти строки?</a:t>
            </a:r>
            <a:endParaRPr lang="ru-RU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А всё-таки она вертится!». </a:t>
            </a:r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664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3345" y="274637"/>
            <a:ext cx="8243455" cy="1540307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Назовите авторов предложенных репродукций и название работы.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853" y="1600200"/>
            <a:ext cx="3274293" cy="4525963"/>
          </a:xfrm>
        </p:spPr>
      </p:pic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137173" y="4941168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25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3345" y="274637"/>
            <a:ext cx="8243455" cy="1540307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Назовите авторов предложенных репродукций и название работы. 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992" y="1600200"/>
            <a:ext cx="5126566" cy="3844925"/>
          </a:xfrm>
        </p:spPr>
      </p:pic>
      <p:sp>
        <p:nvSpPr>
          <p:cNvPr id="5" name="Прямоугольник 4">
            <a:hlinkClick r:id="rId3" action="ppaction://hlinksldjump"/>
          </p:cNvPr>
          <p:cNvSpPr/>
          <p:nvPr/>
        </p:nvSpPr>
        <p:spPr>
          <a:xfrm>
            <a:off x="26934" y="486916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216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3345" y="274637"/>
            <a:ext cx="8243455" cy="1540307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Назовите авторов предложенных репродукций и название работы. 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653649"/>
            <a:ext cx="3001832" cy="4301133"/>
          </a:xfrm>
        </p:spPr>
      </p:pic>
      <p:sp>
        <p:nvSpPr>
          <p:cNvPr id="6" name="Прямоугольник 5">
            <a:hlinkClick r:id="rId3" action="ppaction://hlinksldjump"/>
          </p:cNvPr>
          <p:cNvSpPr/>
          <p:nvPr/>
        </p:nvSpPr>
        <p:spPr>
          <a:xfrm>
            <a:off x="178737" y="5085184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9278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Критерии оценивания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«5» – 35-30 баллов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«4» – 29 -23 балла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«3» – 22- 12 баллов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«2» – менее 12 </a:t>
            </a:r>
            <a:r>
              <a:rPr lang="ru-RU" dirty="0" smtClean="0">
                <a:solidFill>
                  <a:schemeClr val="tx2"/>
                </a:solidFill>
              </a:rPr>
              <a:t>баллов</a:t>
            </a:r>
          </a:p>
          <a:p>
            <a:endParaRPr lang="ru-RU" dirty="0">
              <a:solidFill>
                <a:schemeClr val="tx2"/>
              </a:solidFill>
            </a:endParaRPr>
          </a:p>
          <a:p>
            <a:r>
              <a:rPr lang="ru-RU" dirty="0" smtClean="0">
                <a:solidFill>
                  <a:schemeClr val="tx2"/>
                </a:solidFill>
              </a:rPr>
              <a:t>Задания прислать на почту:</a:t>
            </a:r>
          </a:p>
          <a:p>
            <a:r>
              <a:rPr lang="en-US" dirty="0" smtClean="0">
                <a:solidFill>
                  <a:schemeClr val="tx2"/>
                </a:solidFill>
                <a:hlinkClick r:id="rId2"/>
              </a:rPr>
              <a:t>ekat.belonosowa2017@yandex.ru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chemeClr val="tx2"/>
                </a:solidFill>
              </a:rPr>
              <a:t>  04.12.20г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315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786210"/>
          </a:xfrm>
        </p:spPr>
        <p:txBody>
          <a:bodyPr>
            <a:normAutofit fontScale="90000"/>
          </a:bodyPr>
          <a:lstStyle/>
          <a:p>
            <a:r>
              <a:rPr lang="ru-RU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Определите по какому принципу </a:t>
            </a:r>
            <a:r>
              <a:rPr lang="ru-RU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построен ряд:</a:t>
            </a:r>
            <a:r>
              <a:rPr lang="ru-RU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44824"/>
            <a:ext cx="8507288" cy="428133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ru-RU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742950" lvl="0" indent="-742950">
              <a:buFont typeface="+mj-lt"/>
              <a:buAutoNum type="arabicPeriod"/>
            </a:pP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Рафаэль Санти,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Леонардо да Винчи, Рембрандт</a:t>
            </a:r>
          </a:p>
          <a:p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>
            <a:hlinkClick r:id="rId2" action="ppaction://hlinksldjump"/>
          </p:cNvPr>
          <p:cNvSpPr/>
          <p:nvPr/>
        </p:nvSpPr>
        <p:spPr>
          <a:xfrm>
            <a:off x="107504" y="6021288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254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714202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Форма правления, при которой власть в государстве выбирается, называется:</a:t>
            </a: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276872"/>
            <a:ext cx="8291264" cy="3849291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Сословно-представительная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монархия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Абсолютная монархия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Республика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Конституционная монархия</a:t>
            </a:r>
          </a:p>
          <a:p>
            <a:pPr marL="514350" indent="-514350">
              <a:buFont typeface="+mj-lt"/>
              <a:buAutoNum type="arabicPeriod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922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64219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Религиозные войны во Франции – это:</a:t>
            </a:r>
            <a:b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Борьба за национальную независимость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Война католиков против протестантов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Противостояние мусульман и христиан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Борьба между претендентами на папский престол</a:t>
            </a:r>
          </a:p>
          <a:p>
            <a:pPr marL="514350" indent="-514350">
              <a:buFont typeface="+mj-lt"/>
              <a:buAutoNum type="arabicPeriod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002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858218"/>
          </a:xfrm>
        </p:spPr>
        <p:txBody>
          <a:bodyPr>
            <a:normAutofit fontScale="90000"/>
          </a:bodyPr>
          <a:lstStyle/>
          <a:p>
            <a:r>
              <a:rPr lang="ru-RU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 деятелям литературы и  искусства эпохи Возрождения относятся:</a:t>
            </a:r>
            <a:br>
              <a:rPr lang="ru-RU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420888"/>
            <a:ext cx="8363272" cy="3705275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Ришелье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Эразм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Роттердамский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Леонардо да Винчи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Томас Мюнцер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Авиценна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Уильям Шекспир </a:t>
            </a:r>
          </a:p>
          <a:p>
            <a:pPr marL="514350" indent="-514350">
              <a:buFont typeface="+mj-lt"/>
              <a:buAutoNum type="arabicPeriod"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821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Найдите ошибочное утверждение:</a:t>
            </a:r>
            <a:br>
              <a:rPr lang="ru-RU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Ришелье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– кардинал Франции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Томас Мюнцер – глава крестьянского восстания в германии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Первое кругосветное путешествие совершил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Васко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да Гама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Генрих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VIII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– король Англии </a:t>
            </a:r>
          </a:p>
        </p:txBody>
      </p:sp>
      <p:sp>
        <p:nvSpPr>
          <p:cNvPr id="4" name="Прямоугольник 3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189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642194"/>
          </a:xfrm>
        </p:spPr>
        <p:txBody>
          <a:bodyPr>
            <a:normAutofit fontScale="90000"/>
          </a:bodyPr>
          <a:lstStyle/>
          <a:p>
            <a:r>
              <a:rPr lang="ru-RU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Причины  Великих географических открытий:</a:t>
            </a:r>
            <a:br>
              <a:rPr lang="ru-RU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мировой торговли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Поиски новых торговых путей (традиционными путями овладели арабы)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Создание системы «колония - метрополия»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Потребность в золоте и серебре в связи с подъёмом производства в Европе </a:t>
            </a:r>
          </a:p>
        </p:txBody>
      </p:sp>
      <p:sp>
        <p:nvSpPr>
          <p:cNvPr id="4" name="Прямоугольник 3">
            <a:hlinkClick r:id="rId2" action="ppaction://hlinksldjump"/>
          </p:cNvPr>
          <p:cNvSpPr/>
          <p:nvPr/>
        </p:nvSpPr>
        <p:spPr>
          <a:xfrm>
            <a:off x="107504" y="594928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706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Блиц -опрос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Что такое огораживание?</a:t>
            </a:r>
          </a:p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hlinkClick r:id="rId2" action="ppaction://hlinksldjump"/>
          </p:cNvPr>
          <p:cNvSpPr/>
          <p:nvPr/>
        </p:nvSpPr>
        <p:spPr>
          <a:xfrm>
            <a:off x="107504" y="4509120"/>
            <a:ext cx="115212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698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505</Words>
  <Application>Microsoft Office PowerPoint</Application>
  <PresentationFormat>Экран (4:3)</PresentationFormat>
  <Paragraphs>102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Calibri</vt:lpstr>
      <vt:lpstr>Times New Roman</vt:lpstr>
      <vt:lpstr>Тема Office</vt:lpstr>
      <vt:lpstr>Повторительно-обобщающий урок</vt:lpstr>
      <vt:lpstr>Соотнесите названия стран с приведёнными в списке именами, терминами, понятиями и событиями: </vt:lpstr>
      <vt:lpstr>Определите по какому принципу построен ряд: </vt:lpstr>
      <vt:lpstr>Форма правления, при которой власть в государстве выбирается, называется: </vt:lpstr>
      <vt:lpstr>Религиозные войны во Франции – это: </vt:lpstr>
      <vt:lpstr>К деятелям литературы и  искусства эпохи Возрождения относятся: </vt:lpstr>
      <vt:lpstr>Найдите ошибочное утверждение: </vt:lpstr>
      <vt:lpstr>Причины  Великих географических открытий: </vt:lpstr>
      <vt:lpstr>Блиц -опрос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 </vt:lpstr>
      <vt:lpstr>Презентация PowerPoint</vt:lpstr>
      <vt:lpstr>Вспомните, кому принадлежат эти строки?</vt:lpstr>
      <vt:lpstr>Вспомните, кому принадлежат эти строки?</vt:lpstr>
      <vt:lpstr>Вспомните, кому принадлежат эти строки?</vt:lpstr>
      <vt:lpstr>Назовите авторов предложенных репродукций и название работы. </vt:lpstr>
      <vt:lpstr>Назовите авторов предложенных репродукций и название работы. </vt:lpstr>
      <vt:lpstr>Назовите авторов предложенных репродукций и название работы. </vt:lpstr>
      <vt:lpstr>Критерии оценивания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Windows User</cp:lastModifiedBy>
  <cp:revision>21</cp:revision>
  <dcterms:created xsi:type="dcterms:W3CDTF">2014-10-22T08:50:20Z</dcterms:created>
  <dcterms:modified xsi:type="dcterms:W3CDTF">2020-12-04T03:43:33Z</dcterms:modified>
</cp:coreProperties>
</file>