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72" r:id="rId8"/>
    <p:sldId id="263" r:id="rId9"/>
    <p:sldId id="258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63197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подходы и принципы  обеспечения безопасности объектов в среде жизнедеятельности</a:t>
            </a:r>
            <a:endParaRPr lang="ru-RU" sz="4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59492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Ф.И.О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60648"/>
            <a:ext cx="695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Системный анализ безопасности 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57224" y="1428736"/>
            <a:ext cx="7215238" cy="464347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/>
              <a:t>- изучение и обоснование решений по сложным проблемам на основе строгой  научной теории с использованием интуиции, личного опыта экспертов, обеспечивающего </a:t>
            </a:r>
            <a:r>
              <a:rPr lang="ru-RU" sz="3600" dirty="0" smtClean="0"/>
              <a:t>нестандартные, </a:t>
            </a:r>
            <a:r>
              <a:rPr lang="ru-RU" sz="3600" dirty="0" smtClean="0"/>
              <a:t>творческие решения.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6064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Этапы системного анализа опасностей</a:t>
            </a:r>
            <a:endParaRPr lang="ru-RU" sz="32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071546"/>
            <a:ext cx="8501122" cy="550072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Моделирование системы «человек – среда обитания»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Выявление источников опасностей, системный анализ моделей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Определение частей системы,  в которых могут возникнуть опасности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Исключение из анализа опасностей, риск которых незначителен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Исследование последовательности развития опасный ситуации в зависимости от изменения состояния опасностей.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Анализ последствий развития изучаемой опасности.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60648"/>
            <a:ext cx="7459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систем управления безопасностью объектов</a:t>
            </a:r>
            <a:endParaRPr lang="ru-RU" sz="32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2910" y="1500174"/>
            <a:ext cx="7858180" cy="428628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Arial" pitchFamily="34" charset="0"/>
              <a:buChar char="•"/>
            </a:pPr>
            <a:r>
              <a:rPr lang="ru-RU" sz="2600" dirty="0" smtClean="0"/>
              <a:t>- сложный, трудоёмкий и наукоёмкий процесс, в котором участвуют научные работники, конструкторы, проектировщики, эксплуатационные работники, гигиенисты, </a:t>
            </a:r>
            <a:r>
              <a:rPr lang="ru-RU" sz="2600" dirty="0" err="1" smtClean="0"/>
              <a:t>эргономисты</a:t>
            </a:r>
            <a:r>
              <a:rPr lang="ru-RU" sz="2600" dirty="0" smtClean="0"/>
              <a:t>, врачи и др. </a:t>
            </a: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Параграф 5 «Основные управления безопасностью с системе «человек – среда обитания» технология «Пара фраз</a:t>
            </a:r>
            <a:r>
              <a:rPr lang="ru-RU" dirty="0" smtClean="0"/>
              <a:t>» из 11класс.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Сообщение «Неразгаданные тайны техногенных катастроф 20 века» </a:t>
            </a:r>
            <a:r>
              <a:rPr lang="ru-RU" b="1" dirty="0" smtClean="0"/>
              <a:t>до 15 октября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85749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слова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фразы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 и т.д.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Резюме в формате «Пара</a:t>
                      </a:r>
                      <a:r>
                        <a:rPr lang="ru-RU" baseline="0" dirty="0" smtClean="0"/>
                        <a:t> фраз», т.е. написать резюме по параграфу двумя фразами.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428604"/>
            <a:ext cx="7776864" cy="621510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100" b="1" i="1" dirty="0" smtClean="0"/>
              <a:t>Безопасность</a:t>
            </a:r>
            <a:r>
              <a:rPr lang="ru-RU" sz="3100" dirty="0" smtClean="0"/>
              <a:t>  - это состояние деятельности объекта, явления среды, при котором с определенной вероятностью исключительно проявление опасных для здоровья человека последствий. </a:t>
            </a:r>
          </a:p>
          <a:p>
            <a:pPr algn="just"/>
            <a:r>
              <a:rPr lang="ru-RU" sz="3100" b="1" i="1" dirty="0" smtClean="0"/>
              <a:t>Деятельность</a:t>
            </a:r>
            <a:r>
              <a:rPr lang="ru-RU" sz="3100" dirty="0" smtClean="0"/>
              <a:t> – специфическая форма познания и преобразования человеком окружающей среды и самого себя.</a:t>
            </a:r>
          </a:p>
          <a:p>
            <a:pPr algn="just"/>
            <a:r>
              <a:rPr lang="ru-RU" sz="3100" b="1" i="1" dirty="0" smtClean="0"/>
              <a:t>Опасность</a:t>
            </a:r>
            <a:r>
              <a:rPr lang="ru-RU" sz="3100" dirty="0" smtClean="0"/>
              <a:t> – фактор нарушения состояния безопасности жизнедеятельности, причина ущерба здоровью и благополучию человека в среде обитания.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2910" y="357166"/>
            <a:ext cx="7776864" cy="6143668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Опасности  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5" y="642918"/>
          <a:ext cx="728667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140"/>
                <a:gridCol w="2477267"/>
                <a:gridCol w="2477267"/>
              </a:tblGrid>
              <a:tr h="7701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Естественные (природные) 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Техногенные  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Антропогенные  опасности</a:t>
                      </a:r>
                      <a:endParaRPr lang="ru-RU" dirty="0"/>
                    </a:p>
                  </a:txBody>
                  <a:tcPr/>
                </a:tc>
              </a:tr>
              <a:tr h="4730624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Природные явления в окружающей среде,</a:t>
                      </a:r>
                      <a:r>
                        <a:rPr lang="ru-RU" baseline="0" dirty="0" smtClean="0"/>
                        <a:t> от которых люди научились защищать себя построением комфортного жилья и производственных помещений с системой канализации и водопровода, вентиляции и электричества, средства коммуникации и служб экстренной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Возникают в следствие воздействия технических факторов: изношенности механизмов, сбоев в обеспечении энергии, некачественного сырья и т.д. особую опасность представляют</a:t>
                      </a:r>
                      <a:r>
                        <a:rPr lang="ru-RU" baseline="0" dirty="0" smtClean="0"/>
                        <a:t> химические, биологические и радиационные объекты.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 виды социальных опасностей,</a:t>
                      </a:r>
                      <a:r>
                        <a:rPr lang="ru-RU" sz="1600" baseline="0" dirty="0" smtClean="0"/>
                        <a:t> включая «горячие точки», вооруженные конфликты, экстремистские и террористические действия. Также, такие явления как наркомания, алкоголизм, курение табака и психотропных смесей, токсикомания, употребление биологически активных психотропных веществ, распространение смертельно опасных болезней, передающихся чер</a:t>
                      </a:r>
                      <a:r>
                        <a:rPr lang="ru-RU" baseline="0" dirty="0" smtClean="0"/>
                        <a:t>ез кровь.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Виды  проявления опасностей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1340768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1643050"/>
          <a:ext cx="6357982" cy="374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93982"/>
              </a:tblGrid>
              <a:tr h="9043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Потенциальная опасность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Реальная опасность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Реализованная опасность</a:t>
                      </a:r>
                      <a:endParaRPr lang="ru-RU" sz="2000" dirty="0"/>
                    </a:p>
                  </a:txBody>
                  <a:tcPr anchor="ctr"/>
                </a:tc>
              </a:tr>
              <a:tr h="28421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Рассматривается как возможная угроза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Выявлена, существует в конкретный</a:t>
                      </a:r>
                      <a:r>
                        <a:rPr lang="ru-RU" sz="2000" baseline="0" dirty="0" smtClean="0"/>
                        <a:t>  промежуток времени, и можно предусмотреть меры защиты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Осуществленное, травмирующее.</a:t>
                      </a:r>
                      <a:r>
                        <a:rPr lang="ru-RU" sz="2000" baseline="0" dirty="0" smtClean="0"/>
                        <a:t> Разрушающее воздействие на здоровье людей и природу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Виды травмирующих факторов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2910" y="1428736"/>
            <a:ext cx="7776864" cy="514353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5" y="1397000"/>
          <a:ext cx="735811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29"/>
                <a:gridCol w="48577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силы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Энергия, движущихся механизмов, шум</a:t>
                      </a:r>
                    </a:p>
                    <a:p>
                      <a:r>
                        <a:rPr lang="ru-RU" dirty="0" smtClean="0"/>
                        <a:t>вибрация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Химически силы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Ядовитые вещества, клеи</a:t>
                      </a:r>
                    </a:p>
                    <a:p>
                      <a:r>
                        <a:rPr lang="ru-RU" dirty="0" smtClean="0"/>
                        <a:t>Аэрозоли</a:t>
                      </a:r>
                    </a:p>
                    <a:p>
                      <a:r>
                        <a:rPr lang="ru-RU" dirty="0" smtClean="0"/>
                        <a:t>растворители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Микроорганизмы.</a:t>
                      </a:r>
                    </a:p>
                    <a:p>
                      <a:r>
                        <a:rPr lang="ru-RU" dirty="0" smtClean="0"/>
                        <a:t>Бактерии,</a:t>
                      </a:r>
                    </a:p>
                    <a:p>
                      <a:r>
                        <a:rPr lang="ru-RU" dirty="0" smtClean="0"/>
                        <a:t>Флора</a:t>
                      </a:r>
                    </a:p>
                    <a:p>
                      <a:r>
                        <a:rPr lang="ru-RU" dirty="0" smtClean="0"/>
                        <a:t>фауна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Психофизические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Нервные перегрузки и истощения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Однообразие</a:t>
                      </a:r>
                      <a:r>
                        <a:rPr lang="ru-RU" baseline="0" dirty="0" smtClean="0"/>
                        <a:t> и монотонность труда,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Утомление и дискомфорт от неудобного рабочего места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Проникающая</a:t>
                      </a:r>
                      <a:r>
                        <a:rPr lang="ru-RU" baseline="0" dirty="0" smtClean="0"/>
                        <a:t> радиация, свет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Опасности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1538" y="857232"/>
            <a:ext cx="7316886" cy="500066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/>
              <a:t>Причины опасностей </a:t>
            </a:r>
            <a:r>
              <a:rPr lang="ru-RU" sz="2800" dirty="0" smtClean="0"/>
              <a:t>– условия, при которых проявляются потенциальные опасности, угрожающие здоровью и жизни последствия.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i="1" dirty="0" smtClean="0"/>
              <a:t>Признаки опасностей </a:t>
            </a:r>
            <a:r>
              <a:rPr lang="ru-RU" sz="2800" dirty="0" smtClean="0"/>
              <a:t>– предвестники или реальное проявление факторы угрозы благополучию здоровья и нормальной жизнедеятельности объекта.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Идентификация 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1000108"/>
            <a:ext cx="7674076" cy="4857784"/>
          </a:xfrm>
          <a:prstGeom prst="round2DiagRect">
            <a:avLst>
              <a:gd name="adj1" fmla="val 10133"/>
              <a:gd name="adj2" fmla="val 16851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/>
              <a:t>Идентификация – </a:t>
            </a:r>
            <a:r>
              <a:rPr lang="ru-RU" sz="2800" dirty="0" smtClean="0"/>
              <a:t>процесс обнаружения и распознавания потенциальной опасности. В процессе идентификации определяют номенклатуру, вероятность проявления опасностей, пространственную локализацию (координацию), возможный ущерб и причины опасностей – условия, при которых они проявляются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Номенклатура опасностей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Перечень потенциальных опасностей: система названий, терминов, описание опасностей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2214554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3178967"/>
            <a:ext cx="4000528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43636" y="2285992"/>
            <a:ext cx="207170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750463" y="3321843"/>
            <a:ext cx="235745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596" y="3786190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Общий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5786454"/>
            <a:ext cx="214314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Отраслевой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500570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Локальный (местный)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3500438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Объектовый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виды (уровни) систем безопасности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857364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Система личной безопасности человека</a:t>
            </a:r>
          </a:p>
          <a:p>
            <a:pPr algn="ctr"/>
            <a:r>
              <a:rPr lang="ru-RU" sz="1600" dirty="0" smtClean="0"/>
              <a:t>индивидуальная культура безопасности жизнедеятельности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857364"/>
            <a:ext cx="41434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 коллективной безопасности</a:t>
            </a:r>
          </a:p>
          <a:p>
            <a:pPr algn="ctr"/>
            <a:r>
              <a:rPr lang="ru-RU" dirty="0" smtClean="0"/>
              <a:t>производственно-бытовая, технологическая культура безопасности жизнедеятельности общества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071942"/>
            <a:ext cx="392909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 национальной безопасности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4071942"/>
            <a:ext cx="41434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 глобальной безопасности</a:t>
            </a:r>
          </a:p>
          <a:p>
            <a:pPr algn="ctr"/>
            <a:r>
              <a:rPr lang="ru-RU" dirty="0" smtClean="0"/>
              <a:t>Международный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592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Номенклатура опасностей</vt:lpstr>
      <vt:lpstr>Основные виды (уровни) систем безопасности</vt:lpstr>
      <vt:lpstr>Слайд 10</vt:lpstr>
      <vt:lpstr>Слайд 11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Зам</cp:lastModifiedBy>
  <cp:revision>67</cp:revision>
  <dcterms:created xsi:type="dcterms:W3CDTF">2012-07-31T15:34:20Z</dcterms:created>
  <dcterms:modified xsi:type="dcterms:W3CDTF">2020-10-10T06:00:38Z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