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"/>
  </p:notesMasterIdLst>
  <p:sldIdLst>
    <p:sldId id="256" r:id="rId2"/>
    <p:sldId id="271" r:id="rId3"/>
    <p:sldId id="260" r:id="rId4"/>
    <p:sldId id="261" r:id="rId5"/>
    <p:sldId id="263" r:id="rId6"/>
    <p:sldId id="269" r:id="rId7"/>
    <p:sldId id="270" r:id="rId8"/>
    <p:sldId id="264" r:id="rId9"/>
    <p:sldId id="265" r:id="rId10"/>
    <p:sldId id="262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2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23F80F-38CC-49C7-B16D-D03C14546C69}" type="datetimeFigureOut">
              <a:rPr lang="ru-RU" smtClean="0"/>
              <a:pPr/>
              <a:t>09.11.2020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10A504-95E1-4084-9AF1-F457B13BC2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268564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09.11.2020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836712"/>
            <a:ext cx="7772400" cy="1470025"/>
          </a:xfrm>
        </p:spPr>
        <p:txBody>
          <a:bodyPr/>
          <a:lstStyle/>
          <a:p>
            <a:r>
              <a:rPr lang="ru-RU" b="1" dirty="0" smtClean="0"/>
              <a:t>    Урок технологии в 6 классе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sz="2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636912"/>
            <a:ext cx="6400800" cy="3001888"/>
          </a:xfrm>
        </p:spPr>
        <p:txBody>
          <a:bodyPr>
            <a:normAutofit/>
          </a:bodyPr>
          <a:lstStyle/>
          <a:p>
            <a:pPr algn="ctr"/>
            <a:r>
              <a:rPr lang="ru-RU" sz="3300" b="1" dirty="0" smtClean="0"/>
              <a:t>Тема урока: «Устройство токарного станка для точения древесины»</a:t>
            </a:r>
          </a:p>
          <a:p>
            <a:pPr algn="ctr"/>
            <a:endParaRPr lang="ru-RU" sz="1900" b="1" dirty="0" smtClean="0"/>
          </a:p>
          <a:p>
            <a:endParaRPr lang="ru-RU" sz="2000" dirty="0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2133600"/>
            <a:ext cx="3598862" cy="3887788"/>
          </a:xfrm>
        </p:spPr>
        <p:txBody>
          <a:bodyPr/>
          <a:lstStyle/>
          <a:p>
            <a:pPr algn="just" eaLnBrk="1" hangingPunct="1"/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Задняя бабка служит опорой правого конца длинных заготовок. Она может перемещаться вдоль направляющих станины и закрепляется неподвижно болтом и гайкой. Окончательно конец заготовки поджимают центром. Его перемещают вращением маховика и закрепляют зажимом.</a:t>
            </a:r>
          </a:p>
        </p:txBody>
      </p:sp>
      <p:pic>
        <p:nvPicPr>
          <p:cNvPr id="11270" name="Picture 6" descr="безымянный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538" y="2133600"/>
            <a:ext cx="4008437" cy="422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WordArt 6"/>
          <p:cNvSpPr>
            <a:spLocks noChangeArrowheads="1" noChangeShapeType="1" noTextEdit="1"/>
          </p:cNvSpPr>
          <p:nvPr/>
        </p:nvSpPr>
        <p:spPr bwMode="auto">
          <a:xfrm>
            <a:off x="539552" y="260648"/>
            <a:ext cx="7994848" cy="11871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9525">
                <a:noFill/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bg2">
                    <a:lumMod val="25000"/>
                  </a:schemeClr>
                </a:solidFill>
              </a:rPr>
              <a:t>Задняя бабка станка.</a:t>
            </a:r>
            <a:endParaRPr lang="ru-RU" sz="40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Правила безопасной работы: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Не включать станок без разрешения учителя.</a:t>
            </a:r>
          </a:p>
          <a:p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Не включать станок без огражденной ременной передачи.</a:t>
            </a:r>
          </a:p>
          <a:p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Не опираться на части токарного станка.</a:t>
            </a:r>
          </a:p>
          <a:p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Не класть инструменты и другие предметы на станок.</a:t>
            </a:r>
          </a:p>
          <a:p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О всех неисправностях в станке и электропроводке, немедленно сообщать учителю.</a:t>
            </a:r>
          </a:p>
          <a:p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Запрещается одновременно работать на станке вдвоем.</a:t>
            </a:r>
          </a:p>
          <a:p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/>
              <a:t>Цель урока:</a:t>
            </a:r>
            <a:endParaRPr lang="ru-RU" sz="4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   Ознакомить учащихся с назначением, устройством, работой токарного станка по обработке древесины, его управлением.</a:t>
            </a:r>
          </a:p>
          <a:p>
            <a:pPr>
              <a:buNone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    Рассмотреть кинематическую схему станка и операции, выполняемые на станке.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Основные части станка стд-120м;	</a:t>
            </a:r>
            <a:endParaRPr lang="ru-RU" dirty="0"/>
          </a:p>
        </p:txBody>
      </p:sp>
      <p:pic>
        <p:nvPicPr>
          <p:cNvPr id="1026" name="Picture 2" descr="C:\Users\Я\Desktop\портфолио\фото\21 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412776"/>
            <a:ext cx="7704856" cy="3744417"/>
          </a:xfrm>
          <a:prstGeom prst="rect">
            <a:avLst/>
          </a:prstGeom>
          <a:noFill/>
        </p:spPr>
      </p:pic>
      <p:pic>
        <p:nvPicPr>
          <p:cNvPr id="1027" name="Picture 3" descr="C:\Users\Я\Desktop\портфолио\фото\4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5157192"/>
            <a:ext cx="7704856" cy="1541835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Подручник.</a:t>
            </a:r>
            <a:endParaRPr lang="ru-RU" dirty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554162"/>
            <a:ext cx="8686800" cy="4971182"/>
          </a:xfrm>
        </p:spPr>
        <p:txBody>
          <a:bodyPr>
            <a:normAutofit fontScale="92500" lnSpcReduction="10000"/>
          </a:bodyPr>
          <a:lstStyle/>
          <a:p>
            <a:pPr eaLnBrk="1" hangingPunct="1"/>
            <a:endParaRPr lang="ru-RU" dirty="0" smtClean="0">
              <a:solidFill>
                <a:schemeClr val="accent2"/>
              </a:solidFill>
            </a:endParaRPr>
          </a:p>
          <a:p>
            <a:pPr eaLnBrk="1" hangingPunct="1"/>
            <a:endParaRPr lang="ru-RU" dirty="0" smtClean="0">
              <a:solidFill>
                <a:schemeClr val="accent2"/>
              </a:solidFill>
            </a:endParaRPr>
          </a:p>
          <a:p>
            <a:pPr eaLnBrk="1" hangingPunct="1"/>
            <a:endParaRPr lang="ru-RU" dirty="0" smtClean="0">
              <a:solidFill>
                <a:schemeClr val="accent2"/>
              </a:solidFill>
            </a:endParaRPr>
          </a:p>
          <a:p>
            <a:pPr eaLnBrk="1" hangingPunct="1"/>
            <a:endParaRPr lang="ru-RU" dirty="0" smtClean="0">
              <a:solidFill>
                <a:schemeClr val="accent2"/>
              </a:solidFill>
            </a:endParaRPr>
          </a:p>
          <a:p>
            <a:pPr eaLnBrk="1" hangingPunct="1"/>
            <a:endParaRPr lang="ru-RU" dirty="0" smtClean="0">
              <a:solidFill>
                <a:schemeClr val="accent2"/>
              </a:solidFill>
            </a:endParaRPr>
          </a:p>
          <a:p>
            <a:pPr eaLnBrk="1" hangingPunct="1"/>
            <a:endParaRPr lang="ru-RU" dirty="0" smtClean="0">
              <a:solidFill>
                <a:schemeClr val="accent2"/>
              </a:solidFill>
            </a:endParaRPr>
          </a:p>
          <a:p>
            <a:pPr eaLnBrk="1" hangingPunct="1"/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Подручник служит опорой для режущего инструмента. Он может перемещаться как вдоль, так и поперёк станины, закрепляется поворотом рукоятки.</a:t>
            </a:r>
          </a:p>
        </p:txBody>
      </p:sp>
      <p:sp>
        <p:nvSpPr>
          <p:cNvPr id="13316" name="WordArt 4"/>
          <p:cNvSpPr>
            <a:spLocks noChangeArrowheads="1" noChangeShapeType="1" noTextEdit="1"/>
          </p:cNvSpPr>
          <p:nvPr/>
        </p:nvSpPr>
        <p:spPr bwMode="auto">
          <a:xfrm>
            <a:off x="1619250" y="188913"/>
            <a:ext cx="6553200" cy="12239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 </a:t>
            </a:r>
            <a:endParaRPr lang="ru-RU" sz="36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/>
            </a:endParaRPr>
          </a:p>
        </p:txBody>
      </p:sp>
      <p:pic>
        <p:nvPicPr>
          <p:cNvPr id="13317" name="Picture 5" descr="безымянный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412776"/>
            <a:ext cx="4249737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500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5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8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  <p:bldP spid="13316" grpId="0" animBg="1"/>
      <p:bldP spid="1331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Передняя бабка станка.</a:t>
            </a:r>
            <a:endParaRPr lang="ru-RU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412776"/>
            <a:ext cx="8435975" cy="5257800"/>
          </a:xfrm>
        </p:spPr>
        <p:txBody>
          <a:bodyPr/>
          <a:lstStyle/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В передней бабке установлен шпиндель – вал, получающий вращение от электродвигателя с помощью ременной передачи. Конец шпинделя имеет резьбу, на неё навинчивается специальное приспособление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 для крепления 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левого конца заготовки 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– трезубец, планшайба, 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патрон.</a:t>
            </a:r>
          </a:p>
        </p:txBody>
      </p:sp>
      <p:pic>
        <p:nvPicPr>
          <p:cNvPr id="10247" name="Picture 7" descr="безымянный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638" y="3284538"/>
            <a:ext cx="4681537" cy="324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9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2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5" dur="5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8" dur="5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1" dur="5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4" dur="500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  <p:bldP spid="10243" grpI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4" name="Picture 6" descr="14-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276600"/>
            <a:ext cx="5638800" cy="197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4216" name="Text Box 8"/>
          <p:cNvSpPr txBox="1">
            <a:spLocks noChangeArrowheads="1"/>
          </p:cNvSpPr>
          <p:nvPr/>
        </p:nvSpPr>
        <p:spPr bwMode="auto">
          <a:xfrm>
            <a:off x="381000" y="5334000"/>
            <a:ext cx="508421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3366CC"/>
                </a:solidFill>
              </a:rPr>
              <a:t> </a:t>
            </a: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а – в патроне </a:t>
            </a:r>
          </a:p>
          <a:p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 б 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</a:rPr>
              <a:t>– трезубцем с поджатым центром </a:t>
            </a:r>
          </a:p>
          <a:p>
            <a:r>
              <a:rPr lang="ru-RU" sz="2400" dirty="0">
                <a:solidFill>
                  <a:schemeClr val="bg2">
                    <a:lumMod val="10000"/>
                  </a:schemeClr>
                </a:solidFill>
              </a:rPr>
              <a:t>      задней бабки</a:t>
            </a:r>
          </a:p>
        </p:txBody>
      </p:sp>
      <p:pic>
        <p:nvPicPr>
          <p:cNvPr id="6" name="Picture 5" descr="Scan10006"/>
          <p:cNvPicPr>
            <a:picLocks noChangeAspect="1" noChangeArrowheads="1"/>
          </p:cNvPicPr>
          <p:nvPr/>
        </p:nvPicPr>
        <p:blipFill>
          <a:blip r:embed="rId3" cstate="print"/>
          <a:srcRect t="-2893" r="47168" b="10330"/>
          <a:stretch>
            <a:fillRect/>
          </a:stretch>
        </p:blipFill>
        <p:spPr bwMode="auto">
          <a:xfrm>
            <a:off x="6400800" y="1981200"/>
            <a:ext cx="22860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6324600" y="5562600"/>
            <a:ext cx="213071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bg2">
                    <a:lumMod val="10000"/>
                  </a:schemeClr>
                </a:solidFill>
              </a:rPr>
              <a:t>На планшайбе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Крепление деталей.</a:t>
            </a:r>
            <a:endParaRPr lang="ru-RU" sz="4000" dirty="0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4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4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44" name="Picture 8" descr="14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828800"/>
            <a:ext cx="82296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46" name="Text Box 10"/>
          <p:cNvSpPr txBox="1">
            <a:spLocks noChangeArrowheads="1"/>
          </p:cNvSpPr>
          <p:nvPr/>
        </p:nvSpPr>
        <p:spPr bwMode="auto">
          <a:xfrm>
            <a:off x="533400" y="4800600"/>
            <a:ext cx="175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>
                <a:solidFill>
                  <a:schemeClr val="bg2">
                    <a:lumMod val="10000"/>
                  </a:schemeClr>
                </a:solidFill>
              </a:rPr>
              <a:t>а - патрон</a:t>
            </a:r>
          </a:p>
        </p:txBody>
      </p:sp>
      <p:sp>
        <p:nvSpPr>
          <p:cNvPr id="91147" name="Text Box 11"/>
          <p:cNvSpPr txBox="1">
            <a:spLocks noChangeArrowheads="1"/>
          </p:cNvSpPr>
          <p:nvPr/>
        </p:nvSpPr>
        <p:spPr bwMode="auto">
          <a:xfrm>
            <a:off x="3108325" y="4840288"/>
            <a:ext cx="20906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bg2">
                    <a:lumMod val="10000"/>
                  </a:schemeClr>
                </a:solidFill>
              </a:rPr>
              <a:t>б - планшайба</a:t>
            </a:r>
          </a:p>
        </p:txBody>
      </p:sp>
      <p:sp>
        <p:nvSpPr>
          <p:cNvPr id="91148" name="Text Box 12"/>
          <p:cNvSpPr txBox="1">
            <a:spLocks noChangeArrowheads="1"/>
          </p:cNvSpPr>
          <p:nvPr/>
        </p:nvSpPr>
        <p:spPr bwMode="auto">
          <a:xfrm>
            <a:off x="6156325" y="4840288"/>
            <a:ext cx="17572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bg2">
                    <a:lumMod val="10000"/>
                  </a:schemeClr>
                </a:solidFill>
              </a:rPr>
              <a:t>в - трезубец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8686800" cy="838200"/>
          </a:xfrm>
        </p:spPr>
        <p:txBody>
          <a:bodyPr>
            <a:noAutofit/>
          </a:bodyPr>
          <a:lstStyle/>
          <a:p>
            <a:r>
              <a:rPr lang="ru-RU" sz="4000" dirty="0" smtClean="0"/>
              <a:t>Шпиндельные приспособления для крепления заготовок.</a:t>
            </a:r>
            <a:endParaRPr lang="ru-RU" sz="40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1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1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1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1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1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1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6" grpId="0"/>
      <p:bldP spid="91147" grpId="0"/>
      <p:bldP spid="911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4" name="Picture 6" descr="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447800"/>
            <a:ext cx="3429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335" name="Text Box 7"/>
          <p:cNvSpPr txBox="1">
            <a:spLocks noChangeArrowheads="1"/>
          </p:cNvSpPr>
          <p:nvPr/>
        </p:nvSpPr>
        <p:spPr bwMode="auto">
          <a:xfrm>
            <a:off x="4479925" y="2173288"/>
            <a:ext cx="387830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bg2">
                    <a:lumMod val="10000"/>
                  </a:schemeClr>
                </a:solidFill>
              </a:rPr>
              <a:t>а – желобчатая полукруглая</a:t>
            </a:r>
          </a:p>
          <a:p>
            <a:r>
              <a:rPr lang="ru-RU" sz="2400" dirty="0">
                <a:solidFill>
                  <a:schemeClr val="bg2">
                    <a:lumMod val="10000"/>
                  </a:schemeClr>
                </a:solidFill>
              </a:rPr>
              <a:t>     выпуклая</a:t>
            </a:r>
          </a:p>
        </p:txBody>
      </p:sp>
      <p:sp>
        <p:nvSpPr>
          <p:cNvPr id="99336" name="Text Box 8"/>
          <p:cNvSpPr txBox="1">
            <a:spLocks noChangeArrowheads="1"/>
          </p:cNvSpPr>
          <p:nvPr/>
        </p:nvSpPr>
        <p:spPr bwMode="auto">
          <a:xfrm>
            <a:off x="4556125" y="3392488"/>
            <a:ext cx="387830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bg2">
                    <a:lumMod val="10000"/>
                  </a:schemeClr>
                </a:solidFill>
              </a:rPr>
              <a:t>б – желобчатая полукруглая</a:t>
            </a:r>
          </a:p>
          <a:p>
            <a:r>
              <a:rPr lang="ru-RU" sz="2400" dirty="0">
                <a:solidFill>
                  <a:schemeClr val="bg2">
                    <a:lumMod val="10000"/>
                  </a:schemeClr>
                </a:solidFill>
              </a:rPr>
              <a:t>     вогнутая</a:t>
            </a:r>
          </a:p>
        </p:txBody>
      </p:sp>
      <p:sp>
        <p:nvSpPr>
          <p:cNvPr id="99337" name="Text Box 9"/>
          <p:cNvSpPr txBox="1">
            <a:spLocks noChangeArrowheads="1"/>
          </p:cNvSpPr>
          <p:nvPr/>
        </p:nvSpPr>
        <p:spPr bwMode="auto">
          <a:xfrm>
            <a:off x="4708525" y="4687888"/>
            <a:ext cx="258756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bg2">
                    <a:lumMod val="10000"/>
                  </a:schemeClr>
                </a:solidFill>
              </a:rPr>
              <a:t>в – плоская косая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Стамески для токарных работ.</a:t>
            </a:r>
            <a:endParaRPr lang="ru-RU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9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9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9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9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5" grpId="0"/>
      <p:bldP spid="99336" grpId="0"/>
      <p:bldP spid="993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000" name="Picture 8" descr="Копия (3) Scan100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824038"/>
            <a:ext cx="6629400" cy="386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Кинематическая схема станка.</a:t>
            </a:r>
            <a:endParaRPr lang="ru-RU" sz="40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50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5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332</TotalTime>
  <Words>278</Words>
  <Application>Microsoft Office PowerPoint</Application>
  <PresentationFormat>Экран (4:3)</PresentationFormat>
  <Paragraphs>46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Трек</vt:lpstr>
      <vt:lpstr>    Урок технологии в 6 классе  </vt:lpstr>
      <vt:lpstr>Цель урока:</vt:lpstr>
      <vt:lpstr>Основные части станка стд-120м; </vt:lpstr>
      <vt:lpstr>Подручник.</vt:lpstr>
      <vt:lpstr>Передняя бабка станка.</vt:lpstr>
      <vt:lpstr>Крепление деталей.</vt:lpstr>
      <vt:lpstr>Шпиндельные приспособления для крепления заготовок.</vt:lpstr>
      <vt:lpstr>Стамески для токарных работ.</vt:lpstr>
      <vt:lpstr>Кинематическая схема станка.</vt:lpstr>
      <vt:lpstr>Задняя бабка станка.</vt:lpstr>
      <vt:lpstr>Правила безопасной работы: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технологии в 6 классе</dc:title>
  <dc:creator>Я</dc:creator>
  <cp:lastModifiedBy>Admin</cp:lastModifiedBy>
  <cp:revision>33</cp:revision>
  <dcterms:created xsi:type="dcterms:W3CDTF">2013-10-29T16:53:51Z</dcterms:created>
  <dcterms:modified xsi:type="dcterms:W3CDTF">2020-11-09T15:48:39Z</dcterms:modified>
</cp:coreProperties>
</file>