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3" r:id="rId16"/>
    <p:sldId id="271" r:id="rId17"/>
    <p:sldId id="272" r:id="rId18"/>
    <p:sldId id="278" r:id="rId19"/>
    <p:sldId id="276" r:id="rId20"/>
    <p:sldId id="277" r:id="rId21"/>
    <p:sldId id="27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3B9B3-C76F-4D4A-BDE4-544F340E0BD2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8490E-0F04-4C01-AE95-02938041D7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8490E-0F04-4C01-AE95-02938041D7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83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1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3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1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96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09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6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68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5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7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69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6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6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0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38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1B2D3A-4C8D-4B10-B164-0E4F9617DB54}" type="datetimeFigureOut">
              <a:rPr lang="ru-RU" smtClean="0"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E9C468-911F-4054-BBCD-AF411FABD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Тема урока :</a:t>
            </a:r>
            <a:br>
              <a:rPr lang="ru-RU" i="1" dirty="0" smtClean="0"/>
            </a:br>
            <a:r>
              <a:rPr lang="ru-RU" dirty="0" smtClean="0"/>
              <a:t>«Путь к парламентской монархии» </a:t>
            </a:r>
            <a:br>
              <a:rPr lang="ru-RU" dirty="0" smtClean="0"/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история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Яков </a:t>
            </a:r>
            <a:r>
              <a:rPr lang="en-US" dirty="0" smtClean="0"/>
              <a:t>II</a:t>
            </a:r>
            <a:r>
              <a:rPr lang="ru-RU" dirty="0" smtClean="0"/>
              <a:t> Стюарт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-1"/>
            <a:ext cx="9185563" cy="685800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1688</a:t>
            </a:r>
            <a:r>
              <a:rPr lang="ru-RU" dirty="0" smtClean="0"/>
              <a:t> – «Славная революция»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Положила конец войне парламента с королем . Революция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завершилась.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78" y="2230582"/>
            <a:ext cx="6329989" cy="3865418"/>
          </a:xfrm>
        </p:spPr>
      </p:pic>
    </p:spTree>
    <p:extLst>
      <p:ext uri="{BB962C8B-B14F-4D97-AF65-F5344CB8AC3E}">
        <p14:creationId xmlns:p14="http://schemas.microsoft.com/office/powerpoint/2010/main" val="3167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919289" y="1557338"/>
            <a:ext cx="561657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 b="1">
                <a:latin typeface="Calibri" panose="020F0502020204030204" pitchFamily="34" charset="0"/>
              </a:rPr>
              <a:t>Парламент утверждал все законы</a:t>
            </a:r>
          </a:p>
          <a:p>
            <a:pPr eaLnBrk="1" hangingPunct="1">
              <a:buFontTx/>
              <a:buChar char="•"/>
            </a:pPr>
            <a:r>
              <a:rPr lang="ru-RU" altLang="ru-RU" sz="2400" b="1">
                <a:latin typeface="Calibri" panose="020F0502020204030204" pitchFamily="34" charset="0"/>
              </a:rPr>
              <a:t>Король лишался права: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b="1">
                <a:latin typeface="Calibri" panose="020F0502020204030204" pitchFamily="34" charset="0"/>
              </a:rPr>
              <a:t>приостанавливать действие законов, либо их исполнение;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b="1">
                <a:latin typeface="Calibri" panose="020F0502020204030204" pitchFamily="34" charset="0"/>
              </a:rPr>
              <a:t>устанавливать и взимать налоги на нужды короны;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b="1">
                <a:latin typeface="Calibri" panose="020F0502020204030204" pitchFamily="34" charset="0"/>
              </a:rPr>
              <a:t>формировать и содержать постоянную армию в мирное время.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524000" y="1889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«Билль о правах» </a:t>
            </a:r>
          </a:p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1689 год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774825" y="4797425"/>
            <a:ext cx="50419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00000"/>
                </a:solidFill>
                <a:latin typeface="Calibri" panose="020F0502020204030204" pitchFamily="34" charset="0"/>
              </a:rPr>
              <a:t>В Англии установилась конституционная монархия</a:t>
            </a:r>
          </a:p>
        </p:txBody>
      </p:sp>
      <p:pic>
        <p:nvPicPr>
          <p:cNvPr id="18437" name="Picture 3" descr="C:\Users\Пользователь\Pictures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765175"/>
            <a:ext cx="23241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6"/>
          <p:cNvSpPr>
            <a:spLocks noChangeArrowheads="1"/>
          </p:cNvSpPr>
          <p:nvPr/>
        </p:nvSpPr>
        <p:spPr bwMode="auto">
          <a:xfrm>
            <a:off x="7824788" y="5516563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Билль о правах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1689 года.</a:t>
            </a:r>
          </a:p>
        </p:txBody>
      </p:sp>
    </p:spTree>
    <p:extLst>
      <p:ext uri="{BB962C8B-B14F-4D97-AF65-F5344CB8AC3E}">
        <p14:creationId xmlns:p14="http://schemas.microsoft.com/office/powerpoint/2010/main" val="42364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Династия </a:t>
            </a:r>
            <a:r>
              <a:rPr lang="ru-RU" dirty="0" err="1" smtClean="0">
                <a:solidFill>
                  <a:srgbClr val="FF0000"/>
                </a:solidFill>
              </a:rPr>
              <a:t>Ганноверов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55" y="1999857"/>
            <a:ext cx="5374911" cy="37913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(Георг Людвиг Ганноверский)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король Великобритании в 1714 – 1727 годах, первый представитель Ганноверской династии на королевском троне Великобритании.</a:t>
            </a:r>
          </a:p>
        </p:txBody>
      </p:sp>
    </p:spTree>
    <p:extLst>
      <p:ext uri="{BB962C8B-B14F-4D97-AF65-F5344CB8AC3E}">
        <p14:creationId xmlns:p14="http://schemas.microsoft.com/office/powerpoint/2010/main" val="5901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Династия </a:t>
            </a:r>
            <a:r>
              <a:rPr lang="ru-RU" dirty="0" err="1" smtClean="0">
                <a:solidFill>
                  <a:srgbClr val="FF0000"/>
                </a:solidFill>
              </a:rPr>
              <a:t>Ганноверов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1919536"/>
            <a:ext cx="4742006" cy="3746974"/>
          </a:xfr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 Великобритании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правивший в  1727--1760</a:t>
            </a:r>
          </a:p>
        </p:txBody>
      </p:sp>
    </p:spTree>
    <p:extLst>
      <p:ext uri="{BB962C8B-B14F-4D97-AF65-F5344CB8AC3E}">
        <p14:creationId xmlns:p14="http://schemas.microsoft.com/office/powerpoint/2010/main" val="24528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hlink"/>
                </a:solidFill>
              </a:rPr>
              <a:t>Двухпартийная политическая система</a:t>
            </a:r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>
            <a:off x="1847851" y="1628776"/>
            <a:ext cx="4176713" cy="12239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/>
              <a:t>ТОРИ</a:t>
            </a:r>
          </a:p>
        </p:txBody>
      </p:sp>
      <p:sp>
        <p:nvSpPr>
          <p:cNvPr id="6148" name="AutoShape 5"/>
          <p:cNvSpPr>
            <a:spLocks noChangeArrowheads="1"/>
          </p:cNvSpPr>
          <p:nvPr/>
        </p:nvSpPr>
        <p:spPr bwMode="auto">
          <a:xfrm>
            <a:off x="6383338" y="1628776"/>
            <a:ext cx="3960812" cy="11525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/>
              <a:t>ВИГИ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919288" y="3500439"/>
            <a:ext cx="4032250" cy="2808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/>
              <a:t>Сохранение</a:t>
            </a:r>
          </a:p>
          <a:p>
            <a:pPr algn="ctr" eaLnBrk="1" hangingPunct="1"/>
            <a:r>
              <a:rPr lang="ru-RU" altLang="ru-RU" sz="2800"/>
              <a:t>королевских прав,</a:t>
            </a:r>
          </a:p>
          <a:p>
            <a:pPr algn="ctr" eaLnBrk="1" hangingPunct="1"/>
            <a:r>
              <a:rPr lang="ru-RU" altLang="ru-RU" sz="2800"/>
              <a:t>традиций,</a:t>
            </a:r>
          </a:p>
          <a:p>
            <a:pPr algn="ctr" eaLnBrk="1" hangingPunct="1"/>
            <a:r>
              <a:rPr lang="ru-RU" altLang="ru-RU" sz="2800"/>
              <a:t>существующего</a:t>
            </a:r>
          </a:p>
          <a:p>
            <a:pPr algn="ctr" eaLnBrk="1" hangingPunct="1"/>
            <a:r>
              <a:rPr lang="ru-RU" altLang="ru-RU" sz="2800"/>
              <a:t>порядка</a:t>
            </a:r>
          </a:p>
          <a:p>
            <a:pPr algn="ctr" eaLnBrk="1" hangingPunct="1"/>
            <a:r>
              <a:rPr lang="ru-RU" altLang="ru-RU" sz="2800"/>
              <a:t>=</a:t>
            </a:r>
            <a:r>
              <a:rPr lang="en-US" altLang="ru-RU" sz="2800">
                <a:cs typeface="Arial" panose="020B0604020202020204" pitchFamily="34" charset="0"/>
              </a:rPr>
              <a:t>&gt;</a:t>
            </a:r>
            <a:r>
              <a:rPr lang="ru-RU" altLang="ru-RU" sz="2800">
                <a:cs typeface="Arial" panose="020B0604020202020204" pitchFamily="34" charset="0"/>
              </a:rPr>
              <a:t> </a:t>
            </a:r>
            <a:r>
              <a:rPr lang="ru-RU" altLang="ru-RU" sz="2800" b="1" i="1" u="sng">
                <a:cs typeface="Arial" panose="020B0604020202020204" pitchFamily="34" charset="0"/>
              </a:rPr>
              <a:t>консерваторы</a:t>
            </a:r>
            <a:endParaRPr lang="en-US" altLang="ru-RU" sz="2800" b="1" i="1" u="sng">
              <a:cs typeface="Arial" panose="020B0604020202020204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6383338" y="3429001"/>
            <a:ext cx="4032250" cy="2879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Защищали права</a:t>
            </a:r>
          </a:p>
          <a:p>
            <a:pPr algn="ctr" eaLnBrk="1" hangingPunct="1"/>
            <a:r>
              <a:rPr lang="ru-RU" altLang="ru-RU" sz="3200"/>
              <a:t>парламента,</a:t>
            </a:r>
          </a:p>
          <a:p>
            <a:pPr algn="ctr" eaLnBrk="1" hangingPunct="1"/>
            <a:r>
              <a:rPr lang="ru-RU" altLang="ru-RU" sz="3200"/>
              <a:t>выступали за</a:t>
            </a:r>
          </a:p>
          <a:p>
            <a:pPr algn="ctr" eaLnBrk="1" hangingPunct="1"/>
            <a:r>
              <a:rPr lang="ru-RU" altLang="ru-RU" sz="3200"/>
              <a:t>реформы</a:t>
            </a:r>
          </a:p>
          <a:p>
            <a:pPr algn="ctr" eaLnBrk="1" hangingPunct="1"/>
            <a:r>
              <a:rPr lang="ru-RU" altLang="ru-RU" sz="3200"/>
              <a:t>=</a:t>
            </a:r>
            <a:r>
              <a:rPr lang="en-US" altLang="ru-RU" sz="3200"/>
              <a:t>&gt;</a:t>
            </a:r>
            <a:r>
              <a:rPr lang="ru-RU" altLang="ru-RU" sz="3200"/>
              <a:t> </a:t>
            </a:r>
            <a:r>
              <a:rPr lang="ru-RU" altLang="ru-RU" sz="3200" b="1" i="1" u="sng"/>
              <a:t>либералы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3575051" y="2852738"/>
            <a:ext cx="576263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8183563" y="2781300"/>
            <a:ext cx="576262" cy="647700"/>
          </a:xfrm>
          <a:prstGeom prst="downArrow">
            <a:avLst>
              <a:gd name="adj1" fmla="val 50000"/>
              <a:gd name="adj2" fmla="val 280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7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557338"/>
          </a:xfrm>
        </p:spPr>
        <p:txBody>
          <a:bodyPr/>
          <a:lstStyle/>
          <a:p>
            <a:pPr eaLnBrk="1" hangingPunct="1"/>
            <a:r>
              <a:rPr lang="ru-RU" altLang="ru-RU" b="1">
                <a:solidFill>
                  <a:schemeClr val="accent2"/>
                </a:solidFill>
              </a:rPr>
              <a:t>Монарх «царствует, но не правит»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84313"/>
            <a:ext cx="9144000" cy="2405062"/>
          </a:xfrm>
        </p:spPr>
        <p:txBody>
          <a:bodyPr/>
          <a:lstStyle/>
          <a:p>
            <a:pPr eaLnBrk="1" hangingPunct="1"/>
            <a:r>
              <a:rPr lang="ru-RU" altLang="ru-RU" sz="3600" b="1" i="1" u="sng">
                <a:solidFill>
                  <a:schemeClr val="hlink"/>
                </a:solidFill>
              </a:rPr>
              <a:t>Парламентская монархия</a:t>
            </a:r>
            <a:r>
              <a:rPr lang="ru-RU" altLang="ru-RU" sz="3600"/>
              <a:t> – монархия, ограниченная законом и парламентом. </a:t>
            </a:r>
          </a:p>
        </p:txBody>
      </p:sp>
      <p:sp>
        <p:nvSpPr>
          <p:cNvPr id="4100" name="AutoShape 5" descr="Картинки по запросу великобритани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1" name="Picture 6" descr="1490348894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933825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Картинки по запросу великобритания короле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429000"/>
            <a:ext cx="21574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0"/>
            <a:ext cx="9144000" cy="2376488"/>
          </a:xfrm>
        </p:spPr>
        <p:txBody>
          <a:bodyPr/>
          <a:lstStyle/>
          <a:p>
            <a:pPr eaLnBrk="1" hangingPunct="1"/>
            <a:r>
              <a:rPr lang="ru-RU" altLang="ru-RU" sz="4000" b="1" i="1" u="sng">
                <a:solidFill>
                  <a:schemeClr val="hlink"/>
                </a:solidFill>
              </a:rPr>
              <a:t>1707 г.</a:t>
            </a:r>
            <a:r>
              <a:rPr lang="ru-RU" altLang="ru-RU" sz="3600"/>
              <a:t> – уния между Англией и Шотландией. Появляется государство </a:t>
            </a:r>
            <a:r>
              <a:rPr lang="ru-RU" altLang="ru-RU" sz="3600" b="1" i="1">
                <a:solidFill>
                  <a:schemeClr val="hlink"/>
                </a:solidFill>
              </a:rPr>
              <a:t>Великобритания</a:t>
            </a:r>
            <a:r>
              <a:rPr lang="ru-RU" altLang="ru-RU" sz="3600"/>
              <a:t> или </a:t>
            </a:r>
            <a:r>
              <a:rPr lang="ru-RU" altLang="ru-RU" sz="3600" b="1" i="1">
                <a:solidFill>
                  <a:schemeClr val="hlink"/>
                </a:solidFill>
              </a:rPr>
              <a:t>Соединенное королевство</a:t>
            </a:r>
            <a:r>
              <a:rPr lang="ru-RU" altLang="ru-RU" sz="3600"/>
              <a:t>.</a:t>
            </a:r>
          </a:p>
        </p:txBody>
      </p:sp>
      <p:pic>
        <p:nvPicPr>
          <p:cNvPr id="5123" name="Picture 5" descr="Картинки по запросу великобритания ка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1916113"/>
            <a:ext cx="3808412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0" y="1889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Великобритания </a:t>
            </a:r>
          </a:p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1707 год</a:t>
            </a:r>
          </a:p>
        </p:txBody>
      </p:sp>
      <p:pic>
        <p:nvPicPr>
          <p:cNvPr id="19459" name="Picture 3" descr="C:\Users\Пользователь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412876"/>
            <a:ext cx="326866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774825" y="4724401"/>
            <a:ext cx="2952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Договор об Унии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 королевств Англии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и Шотландии</a:t>
            </a:r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5375276" y="1484313"/>
            <a:ext cx="49323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Два королевства ранее находились в состоянии личной унии, начиная с короля Якова VI Шотландского, ставшего королём Яковом I Английским в 1603 году. </a:t>
            </a:r>
          </a:p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Англия и Шотландия имели различные парламенты и правительства. </a:t>
            </a:r>
          </a:p>
          <a:p>
            <a:pPr eaLnBrk="1" hangingPunct="1"/>
            <a:r>
              <a:rPr lang="ru-RU" altLang="ru-RU" sz="2400">
                <a:latin typeface="Calibri" panose="020F0502020204030204" pitchFamily="34" charset="0"/>
              </a:rPr>
              <a:t>После одобрения Акта об Унии обоими парламентами шотландский парламент был распущен, и страной управляли единые парламент и правительство.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3448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Пользователь\Pictures\Рисунок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268413"/>
            <a:ext cx="44132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1774826" y="4652963"/>
            <a:ext cx="4321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здания Парламента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(Вестминстерский дворец)</a:t>
            </a:r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524000" y="1889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Парламентская монархия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16726" y="981076"/>
            <a:ext cx="2879725" cy="708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Парламент - высший законодательный орган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16725" y="2420938"/>
            <a:ext cx="2808288" cy="86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Палата лордов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16725" y="3284539"/>
            <a:ext cx="2808288" cy="8651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</a:rPr>
              <a:t>Палата общин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7968457" y="692944"/>
            <a:ext cx="504825" cy="28082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16726" y="5013325"/>
            <a:ext cx="2879725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Кабинет министров- исполнительный орган власти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8112125" y="4221164"/>
            <a:ext cx="215900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597727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План урока:</a:t>
            </a:r>
            <a:br>
              <a:rPr lang="ru-RU" sz="6600" b="1" i="1" dirty="0" smtClean="0"/>
            </a:b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ru-RU" sz="6600" b="1" i="1" dirty="0"/>
              <a:t/>
            </a:r>
            <a:br>
              <a:rPr lang="ru-RU" sz="6600" b="1" i="1" dirty="0"/>
            </a:b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648692"/>
            <a:ext cx="10018713" cy="2299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1.Движение протеста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2.Протекторат Кромвеля</a:t>
            </a: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3.Реставрация монархии.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1524000" y="1889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C00000"/>
                </a:solidFill>
                <a:latin typeface="Calibri" panose="020F0502020204030204" pitchFamily="34" charset="0"/>
              </a:rPr>
              <a:t>Итоги английской революции</a:t>
            </a: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2495550" y="1341438"/>
            <a:ext cx="7200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Абсолютизм  был уничтожен.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Утвердилась конституционная монархия.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К власти пришли крупные землевладельцы и предприниматели.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Были созданы благоприятные условия для развития капитализма.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Положено начало созданию колониальной империи.</a:t>
            </a:r>
          </a:p>
          <a:p>
            <a:pPr algn="ctr"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libri" panose="020F0502020204030204" pitchFamily="34" charset="0"/>
              </a:rPr>
              <a:t>Утвердилась свобода вероисповедания.</a:t>
            </a:r>
          </a:p>
        </p:txBody>
      </p:sp>
    </p:spTree>
    <p:extLst>
      <p:ext uri="{BB962C8B-B14F-4D97-AF65-F5344CB8AC3E}">
        <p14:creationId xmlns:p14="http://schemas.microsoft.com/office/powerpoint/2010/main" val="124390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17, вопросы 4, 7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сообщения :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Оливер Кромвель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«Династия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Ганноверов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764" y="1"/>
            <a:ext cx="4908258" cy="54448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4"/>
                </a:solidFill>
              </a:rPr>
              <a:t>Левеллеры –</a:t>
            </a:r>
            <a:r>
              <a:rPr lang="ru-RU" sz="4000" dirty="0" smtClean="0"/>
              <a:t> уравнители.</a:t>
            </a:r>
          </a:p>
          <a:p>
            <a:pPr algn="ctr"/>
            <a:r>
              <a:rPr lang="ru-RU" sz="4000" dirty="0" smtClean="0">
                <a:solidFill>
                  <a:schemeClr val="accent4"/>
                </a:solidFill>
              </a:rPr>
              <a:t>Джон </a:t>
            </a:r>
            <a:r>
              <a:rPr lang="ru-RU" sz="4000" dirty="0" err="1" smtClean="0">
                <a:solidFill>
                  <a:schemeClr val="accent4"/>
                </a:solidFill>
              </a:rPr>
              <a:t>Лильберн</a:t>
            </a:r>
            <a:r>
              <a:rPr lang="ru-RU" sz="4000" dirty="0" smtClean="0">
                <a:solidFill>
                  <a:schemeClr val="accent4"/>
                </a:solidFill>
              </a:rPr>
              <a:t> </a:t>
            </a:r>
            <a:r>
              <a:rPr lang="ru-RU" sz="4000" dirty="0" smtClean="0"/>
              <a:t>– руководитель левеллеров .</a:t>
            </a:r>
          </a:p>
          <a:p>
            <a:pPr algn="ctr"/>
            <a:r>
              <a:rPr lang="ru-RU" sz="4000" dirty="0" smtClean="0"/>
              <a:t>Вел борьбу с парламентом.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947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левеллеров (1646 г)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1.Уничтожение власти короля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2.Передача власти палате общин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3.Ежегодные выборы в парламент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4.Признание равных прав всех членов общества.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67" y="2169648"/>
            <a:ext cx="4967506" cy="4300425"/>
          </a:xfrm>
        </p:spPr>
      </p:pic>
    </p:spTree>
    <p:extLst>
      <p:ext uri="{BB962C8B-B14F-4D97-AF65-F5344CB8AC3E}">
        <p14:creationId xmlns:p14="http://schemas.microsoft.com/office/powerpoint/2010/main" val="11086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Диггеры.              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Джерард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Уинстенли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1.Захват пустующих земель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2.Действовать не оружием, а лопатой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008909"/>
            <a:ext cx="3367562" cy="4211782"/>
          </a:xfrm>
        </p:spPr>
      </p:pic>
    </p:spTree>
    <p:extLst>
      <p:ext uri="{BB962C8B-B14F-4D97-AF65-F5344CB8AC3E}">
        <p14:creationId xmlns:p14="http://schemas.microsoft.com/office/powerpoint/2010/main" val="30215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Протекторат Кромвеля.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-Кромвель вошел в здание парламента и разогнал депутатов.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-Кромвель объявил себя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лордом-протектором.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Англии установилась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диктатура.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8" y="1953096"/>
            <a:ext cx="4312515" cy="4904904"/>
          </a:xfrm>
        </p:spPr>
      </p:pic>
    </p:spTree>
    <p:extLst>
      <p:ext uri="{BB962C8B-B14F-4D97-AF65-F5344CB8AC3E}">
        <p14:creationId xmlns:p14="http://schemas.microsoft.com/office/powerpoint/2010/main" val="56020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 Кромвеля.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политика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1.Подтвердил все законы парламента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2.Жестоко подавлял восстания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3.Сторонники короля платили в казну 10%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.1649-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 в Ирландию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.1651 – Навигационный акт: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ввоз товаров только на английских судах.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1658</a:t>
            </a:r>
            <a:r>
              <a:rPr lang="ru-RU" dirty="0" smtClean="0"/>
              <a:t>- смерть Оливера Кромвеля.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61" y="2119745"/>
            <a:ext cx="4537432" cy="367145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165" y="2119744"/>
            <a:ext cx="4755860" cy="3671455"/>
          </a:xfrm>
        </p:spPr>
      </p:pic>
    </p:spTree>
    <p:extLst>
      <p:ext uri="{BB962C8B-B14F-4D97-AF65-F5344CB8AC3E}">
        <p14:creationId xmlns:p14="http://schemas.microsoft.com/office/powerpoint/2010/main" val="329814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1660</a:t>
            </a:r>
            <a:r>
              <a:rPr lang="ru-RU" dirty="0" smtClean="0"/>
              <a:t> – восстановление монархии.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828801"/>
            <a:ext cx="4571348" cy="45581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Стюарт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185</TotalTime>
  <Words>462</Words>
  <Application>Microsoft Office PowerPoint</Application>
  <PresentationFormat>Широкоэкранный</PresentationFormat>
  <Paragraphs>99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Times New Roman</vt:lpstr>
      <vt:lpstr>Wingdings</vt:lpstr>
      <vt:lpstr>Параллакс</vt:lpstr>
      <vt:lpstr>Тема урока : «Путь к парламентской монархии»  новая история 7 класс.</vt:lpstr>
      <vt:lpstr>План урока:   </vt:lpstr>
      <vt:lpstr>Презентация PowerPoint</vt:lpstr>
      <vt:lpstr>Программа левеллеров (1646 г)</vt:lpstr>
      <vt:lpstr>Диггеры.               Джерард Уинстенли.</vt:lpstr>
      <vt:lpstr>Протекторат Кромвеля.</vt:lpstr>
      <vt:lpstr>Политика  Кромвеля.</vt:lpstr>
      <vt:lpstr>1658- смерть Оливера Кромвеля.</vt:lpstr>
      <vt:lpstr>1660 – восстановление монархии.</vt:lpstr>
      <vt:lpstr>Яков II Стюарт</vt:lpstr>
      <vt:lpstr>1688 – «Славная революция»</vt:lpstr>
      <vt:lpstr>Презентация PowerPoint</vt:lpstr>
      <vt:lpstr>Династия Ганноверов .</vt:lpstr>
      <vt:lpstr>Династия Ганноверов .</vt:lpstr>
      <vt:lpstr>Двухпартийная политическая система</vt:lpstr>
      <vt:lpstr>Монарх «царствует, но не правит»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«Путь к парламентской монархии»  новая история 7 класс.</dc:title>
  <dc:creator>Пользователь</dc:creator>
  <cp:lastModifiedBy>Windows User</cp:lastModifiedBy>
  <cp:revision>20</cp:revision>
  <dcterms:created xsi:type="dcterms:W3CDTF">2017-11-05T04:06:03Z</dcterms:created>
  <dcterms:modified xsi:type="dcterms:W3CDTF">2020-12-17T12:44:33Z</dcterms:modified>
</cp:coreProperties>
</file>