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9" r:id="rId9"/>
    <p:sldId id="266" r:id="rId10"/>
    <p:sldId id="267" r:id="rId11"/>
    <p:sldId id="268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3C3"/>
    <a:srgbClr val="FF0066"/>
    <a:srgbClr val="009ED6"/>
    <a:srgbClr val="5E1098"/>
    <a:srgbClr val="441D61"/>
    <a:srgbClr val="3A30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A514-7449-40BF-8101-3EC6EA9A824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F2-5507-44C1-90E4-2D4725419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A514-7449-40BF-8101-3EC6EA9A824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F2-5507-44C1-90E4-2D4725419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A514-7449-40BF-8101-3EC6EA9A824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F2-5507-44C1-90E4-2D4725419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A514-7449-40BF-8101-3EC6EA9A824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F2-5507-44C1-90E4-2D4725419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A514-7449-40BF-8101-3EC6EA9A824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F2-5507-44C1-90E4-2D4725419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A514-7449-40BF-8101-3EC6EA9A824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F2-5507-44C1-90E4-2D4725419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A514-7449-40BF-8101-3EC6EA9A824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F2-5507-44C1-90E4-2D4725419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A514-7449-40BF-8101-3EC6EA9A824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F2-5507-44C1-90E4-2D4725419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A514-7449-40BF-8101-3EC6EA9A824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F2-5507-44C1-90E4-2D4725419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A514-7449-40BF-8101-3EC6EA9A824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F2-5507-44C1-90E4-2D4725419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A514-7449-40BF-8101-3EC6EA9A824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5EF2-5507-44C1-90E4-2D4725419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2A514-7449-40BF-8101-3EC6EA9A824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75EF2-5507-44C1-90E4-2D4725419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18" Type="http://schemas.openxmlformats.org/officeDocument/2006/relationships/image" Target="../media/image8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17" Type="http://schemas.openxmlformats.org/officeDocument/2006/relationships/image" Target="../media/image80.png"/><Relationship Id="rId2" Type="http://schemas.openxmlformats.org/officeDocument/2006/relationships/image" Target="../media/image1.jpeg"/><Relationship Id="rId16" Type="http://schemas.openxmlformats.org/officeDocument/2006/relationships/image" Target="../media/image79.png"/><Relationship Id="rId20" Type="http://schemas.openxmlformats.org/officeDocument/2006/relationships/image" Target="../media/image8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5" Type="http://schemas.openxmlformats.org/officeDocument/2006/relationships/image" Target="../media/image78.png"/><Relationship Id="rId10" Type="http://schemas.openxmlformats.org/officeDocument/2006/relationships/image" Target="../media/image73.png"/><Relationship Id="rId19" Type="http://schemas.openxmlformats.org/officeDocument/2006/relationships/image" Target="../media/image82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n8Ksc6eN8Hk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hafagakh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Светлана\Pictures\презен. фоны!!!\рисунки\Рисунок23.jpg"/>
          <p:cNvPicPr>
            <a:picLocks noChangeAspect="1" noChangeArrowheads="1"/>
          </p:cNvPicPr>
          <p:nvPr/>
        </p:nvPicPr>
        <p:blipFill>
          <a:blip r:embed="rId2" cstate="print"/>
          <a:srcRect l="13641"/>
          <a:stretch>
            <a:fillRect/>
          </a:stretch>
        </p:blipFill>
        <p:spPr bwMode="auto">
          <a:xfrm>
            <a:off x="0" y="0"/>
            <a:ext cx="9127029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71600" y="1196752"/>
            <a:ext cx="65895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30.11.2020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Классная работа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Светлана\Pictures\презен. фоны!!!\рисунки\Рисунок23.jpg"/>
          <p:cNvPicPr>
            <a:picLocks noChangeAspect="1" noChangeArrowheads="1"/>
          </p:cNvPicPr>
          <p:nvPr/>
        </p:nvPicPr>
        <p:blipFill>
          <a:blip r:embed="rId2" cstate="print"/>
          <a:srcRect l="13641"/>
          <a:stretch>
            <a:fillRect/>
          </a:stretch>
        </p:blipFill>
        <p:spPr bwMode="auto">
          <a:xfrm>
            <a:off x="0" y="0"/>
            <a:ext cx="912702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548680"/>
            <a:ext cx="856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Выполните действие в десятичных дробях:</a:t>
            </a: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                                         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б)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                                        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г)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933056"/>
            <a:ext cx="856895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5.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Найдите среднее арифметическое чисел:</a:t>
            </a: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а)                                             б)</a:t>
            </a: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268760"/>
            <a:ext cx="1085850" cy="85725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564904"/>
            <a:ext cx="1285875" cy="866775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772816"/>
            <a:ext cx="1543050" cy="866775"/>
          </a:xfrm>
          <a:prstGeom prst="rect">
            <a:avLst/>
          </a:prstGeom>
          <a:noFill/>
        </p:spPr>
      </p:pic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3068960"/>
            <a:ext cx="1476375" cy="866775"/>
          </a:xfrm>
          <a:prstGeom prst="rect">
            <a:avLst/>
          </a:prstGeom>
          <a:noFill/>
        </p:spPr>
      </p:pic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725144"/>
            <a:ext cx="1485900" cy="857250"/>
          </a:xfrm>
          <a:prstGeom prst="rect">
            <a:avLst/>
          </a:prstGeom>
          <a:noFill/>
        </p:spPr>
      </p:pic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1484784"/>
            <a:ext cx="1781175" cy="447675"/>
          </a:xfrm>
          <a:prstGeom prst="rect">
            <a:avLst/>
          </a:prstGeom>
          <a:noFill/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1484784"/>
            <a:ext cx="952500" cy="447675"/>
          </a:xfrm>
          <a:prstGeom prst="rect">
            <a:avLst/>
          </a:prstGeom>
          <a:noFill/>
        </p:spPr>
      </p:pic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1988840"/>
            <a:ext cx="1781175" cy="447675"/>
          </a:xfrm>
          <a:prstGeom prst="rect">
            <a:avLst/>
          </a:prstGeom>
          <a:noFill/>
        </p:spPr>
      </p:pic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8344" y="1988840"/>
            <a:ext cx="952500" cy="447675"/>
          </a:xfrm>
          <a:prstGeom prst="rect">
            <a:avLst/>
          </a:prstGeom>
          <a:noFill/>
        </p:spPr>
      </p:pic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2780928"/>
            <a:ext cx="1781175" cy="44767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2780928"/>
            <a:ext cx="952500" cy="447675"/>
          </a:xfrm>
          <a:prstGeom prst="rect">
            <a:avLst/>
          </a:prstGeom>
          <a:noFill/>
        </p:spPr>
      </p:pic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48" name="Picture 28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3284984"/>
            <a:ext cx="1962150" cy="447675"/>
          </a:xfrm>
          <a:prstGeom prst="rect">
            <a:avLst/>
          </a:prstGeom>
          <a:noFill/>
        </p:spPr>
      </p:pic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51" name="Picture 31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3284984"/>
            <a:ext cx="952500" cy="447675"/>
          </a:xfrm>
          <a:prstGeom prst="rect">
            <a:avLst/>
          </a:prstGeom>
          <a:noFill/>
        </p:spPr>
      </p:pic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54" name="Picture 34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733256"/>
            <a:ext cx="2228850" cy="447675"/>
          </a:xfrm>
          <a:prstGeom prst="rect">
            <a:avLst/>
          </a:prstGeom>
          <a:noFill/>
        </p:spPr>
      </p:pic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57" name="Picture 37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5733256"/>
            <a:ext cx="952500" cy="447675"/>
          </a:xfrm>
          <a:prstGeom prst="rect">
            <a:avLst/>
          </a:prstGeom>
          <a:noFill/>
        </p:spPr>
      </p:pic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2" name="Rectangle 42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63" name="Picture 43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725144"/>
            <a:ext cx="2228850" cy="866775"/>
          </a:xfrm>
          <a:prstGeom prst="rect">
            <a:avLst/>
          </a:prstGeom>
          <a:noFill/>
        </p:spPr>
      </p:pic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7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66" name="Picture 46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5733256"/>
            <a:ext cx="3162300" cy="447675"/>
          </a:xfrm>
          <a:prstGeom prst="rect">
            <a:avLst/>
          </a:prstGeom>
          <a:noFill/>
        </p:spPr>
      </p:pic>
      <p:sp>
        <p:nvSpPr>
          <p:cNvPr id="5168" name="Rectangle 48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0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69" name="Picture 49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4368" y="5733256"/>
            <a:ext cx="704850" cy="447675"/>
          </a:xfrm>
          <a:prstGeom prst="rect">
            <a:avLst/>
          </a:prstGeom>
          <a:noFill/>
        </p:spPr>
      </p:pic>
      <p:sp>
        <p:nvSpPr>
          <p:cNvPr id="5171" name="Rectangle 5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Светлана\Pictures\презен. фоны!!!\рисунки\Рисунок23.jpg"/>
          <p:cNvPicPr>
            <a:picLocks noChangeAspect="1" noChangeArrowheads="1"/>
          </p:cNvPicPr>
          <p:nvPr/>
        </p:nvPicPr>
        <p:blipFill>
          <a:blip r:embed="rId2" cstate="print"/>
          <a:srcRect l="13641"/>
          <a:stretch>
            <a:fillRect/>
          </a:stretch>
        </p:blipFill>
        <p:spPr bwMode="auto">
          <a:xfrm>
            <a:off x="8485" y="0"/>
            <a:ext cx="912702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404664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Ответьте на вопросы: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124744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Как называется дробь  0,73222…?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060848"/>
            <a:ext cx="882047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Какие дроби  можно записать в виде периодической десятичной дроби: 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1,6;    1,666…;   1,6457…;  1,30606… ?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Как это сделать?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4581128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Можно ли по записи обыкновенной дроби   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определить будет она конечной  или  бесконечной ?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Если можно, то как?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005064"/>
            <a:ext cx="2466975" cy="476250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4005064"/>
            <a:ext cx="32004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https://www.youtube.com/watch?v=n8Ksc6eN8Hk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Picture 2" descr="C:\Users\Светлана\Pictures\презен. фоны!!!\рисунки\Рисунок23.jpg"/>
          <p:cNvPicPr>
            <a:picLocks noChangeAspect="1" noChangeArrowheads="1"/>
          </p:cNvPicPr>
          <p:nvPr/>
        </p:nvPicPr>
        <p:blipFill>
          <a:blip r:embed="rId3" cstate="print"/>
          <a:srcRect l="13641"/>
          <a:stretch>
            <a:fillRect/>
          </a:stretch>
        </p:blipFill>
        <p:spPr bwMode="auto">
          <a:xfrm>
            <a:off x="8485" y="0"/>
            <a:ext cx="9127029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2996952"/>
            <a:ext cx="8568952" cy="1569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hlinkClick r:id="rId2"/>
              </a:rPr>
              <a:t>https://www.youtube.com/watch?v=n8Ksc6eN8Hk</a:t>
            </a:r>
            <a:r>
              <a:rPr lang="ru-RU" sz="4800" dirty="0" smtClean="0"/>
              <a:t>  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60648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Ребята, просмотрите пройдя по ссылке интересное дополнение к уроку:</a:t>
            </a:r>
            <a:endParaRPr lang="ru-RU" sz="4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Светлана\Pictures\презен. фоны!!!\рисунки\Рисунок23.jpg"/>
          <p:cNvPicPr>
            <a:picLocks noChangeAspect="1" noChangeArrowheads="1"/>
          </p:cNvPicPr>
          <p:nvPr/>
        </p:nvPicPr>
        <p:blipFill>
          <a:blip r:embed="rId2" cstate="print"/>
          <a:srcRect l="13641"/>
          <a:stretch>
            <a:fillRect/>
          </a:stretch>
        </p:blipFill>
        <p:spPr bwMode="auto">
          <a:xfrm>
            <a:off x="0" y="0"/>
            <a:ext cx="912702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1916832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Стр.100, П.17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учить признак, знать как читают бесконечные периодические десятичные дроби!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Стр.102, ответить на вопрос письменно,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552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Проведенную работу выслать на почту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Shafagakh@gmail.com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76672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Светлана\Pictures\презен. фоны!!!\рисунки\Рисунок23.jpg"/>
          <p:cNvPicPr>
            <a:picLocks noChangeAspect="1" noChangeArrowheads="1"/>
          </p:cNvPicPr>
          <p:nvPr/>
        </p:nvPicPr>
        <p:blipFill>
          <a:blip r:embed="rId2" cstate="print"/>
          <a:srcRect l="13641"/>
          <a:stretch>
            <a:fillRect/>
          </a:stretch>
        </p:blipFill>
        <p:spPr bwMode="auto">
          <a:xfrm>
            <a:off x="8485" y="0"/>
            <a:ext cx="912702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332656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Среди выражений найдите равные: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908720"/>
            <a:ext cx="200025" cy="866775"/>
          </a:xfrm>
          <a:prstGeom prst="rect">
            <a:avLst/>
          </a:prstGeom>
          <a:noFill/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1124744"/>
            <a:ext cx="542925" cy="476250"/>
          </a:xfrm>
          <a:prstGeom prst="rect">
            <a:avLst/>
          </a:prstGeom>
          <a:noFill/>
        </p:spPr>
      </p:pic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1124744"/>
            <a:ext cx="542925" cy="476250"/>
          </a:xfrm>
          <a:prstGeom prst="rect">
            <a:avLst/>
          </a:prstGeom>
          <a:noFill/>
        </p:spPr>
      </p:pic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908720"/>
            <a:ext cx="276225" cy="866775"/>
          </a:xfrm>
          <a:prstGeom prst="rect">
            <a:avLst/>
          </a:prstGeom>
          <a:noFill/>
        </p:spPr>
      </p:pic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2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908720"/>
            <a:ext cx="276225" cy="866775"/>
          </a:xfrm>
          <a:prstGeom prst="rect">
            <a:avLst/>
          </a:prstGeom>
          <a:noFill/>
        </p:spPr>
      </p:pic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4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1124744"/>
            <a:ext cx="542925" cy="47625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395536" y="2780928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Выполните деление: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а)                           б)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6" name="Picture 2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429000"/>
            <a:ext cx="542925" cy="476250"/>
          </a:xfrm>
          <a:prstGeom prst="rect">
            <a:avLst/>
          </a:prstGeom>
          <a:noFill/>
        </p:spPr>
      </p:pic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8" name="Picture 2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3429000"/>
            <a:ext cx="742950" cy="476250"/>
          </a:xfrm>
          <a:prstGeom prst="rect">
            <a:avLst/>
          </a:prstGeom>
          <a:noFill/>
        </p:spPr>
      </p:pic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95536" y="4005064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Вставьте пропущенные числа: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а)                                     б)</a:t>
            </a:r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в)                                     г)</a:t>
            </a:r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42" name="Picture 26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437112"/>
            <a:ext cx="1800225" cy="904875"/>
          </a:xfrm>
          <a:prstGeom prst="rect">
            <a:avLst/>
          </a:prstGeom>
          <a:noFill/>
        </p:spPr>
      </p:pic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44" name="Picture 28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5373216"/>
            <a:ext cx="2190750" cy="904875"/>
          </a:xfrm>
          <a:prstGeom prst="rect">
            <a:avLst/>
          </a:prstGeom>
          <a:noFill/>
        </p:spPr>
      </p:pic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46" name="Picture 30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437112"/>
            <a:ext cx="1857375" cy="866775"/>
          </a:xfrm>
          <a:prstGeom prst="rect">
            <a:avLst/>
          </a:prstGeom>
          <a:noFill/>
        </p:spPr>
      </p:pic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48" name="Picture 32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5445224"/>
            <a:ext cx="1790700" cy="857250"/>
          </a:xfrm>
          <a:prstGeom prst="rect">
            <a:avLst/>
          </a:prstGeom>
          <a:noFill/>
        </p:spPr>
      </p:pic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50" name="Picture 34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132856"/>
            <a:ext cx="266700" cy="476250"/>
          </a:xfrm>
          <a:prstGeom prst="rect">
            <a:avLst/>
          </a:prstGeom>
          <a:noFill/>
        </p:spPr>
      </p:pic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52" name="Picture 36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2132856"/>
            <a:ext cx="266700" cy="476250"/>
          </a:xfrm>
          <a:prstGeom prst="rect">
            <a:avLst/>
          </a:prstGeom>
          <a:noFill/>
        </p:spPr>
      </p:pic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54" name="Picture 38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3429000"/>
            <a:ext cx="1028700" cy="476250"/>
          </a:xfrm>
          <a:prstGeom prst="rect">
            <a:avLst/>
          </a:prstGeom>
          <a:noFill/>
        </p:spPr>
      </p:pic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56" name="Picture 40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3429000"/>
            <a:ext cx="1028700" cy="476250"/>
          </a:xfrm>
          <a:prstGeom prst="rect">
            <a:avLst/>
          </a:prstGeom>
          <a:noFill/>
        </p:spPr>
      </p:pic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60" name="Picture 44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509120"/>
            <a:ext cx="390525" cy="476250"/>
          </a:xfrm>
          <a:prstGeom prst="rect">
            <a:avLst/>
          </a:prstGeom>
          <a:noFill/>
        </p:spPr>
      </p:pic>
      <p:sp>
        <p:nvSpPr>
          <p:cNvPr id="9263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62" name="Picture 46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4869160"/>
            <a:ext cx="590550" cy="476250"/>
          </a:xfrm>
          <a:prstGeom prst="rect">
            <a:avLst/>
          </a:prstGeom>
          <a:noFill/>
        </p:spPr>
      </p:pic>
      <p:sp>
        <p:nvSpPr>
          <p:cNvPr id="9265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64" name="Picture 48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5877272"/>
            <a:ext cx="590550" cy="476250"/>
          </a:xfrm>
          <a:prstGeom prst="rect">
            <a:avLst/>
          </a:prstGeom>
          <a:noFill/>
        </p:spPr>
      </p:pic>
      <p:sp>
        <p:nvSpPr>
          <p:cNvPr id="9267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66" name="Picture 50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5373216"/>
            <a:ext cx="5905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9.06568E-7 L 0.05209 0.146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3506E-6 L -0.34479 0.143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3506E-6 L 0.11979 0.1436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9.06568E-7 L 0.00069 0.1362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Светлана\Pictures\презен. фоны!!!\рисунки\Рисунок23.jpg"/>
          <p:cNvPicPr>
            <a:picLocks noChangeAspect="1" noChangeArrowheads="1"/>
          </p:cNvPicPr>
          <p:nvPr/>
        </p:nvPicPr>
        <p:blipFill>
          <a:blip r:embed="rId2" cstate="print"/>
          <a:srcRect l="13641"/>
          <a:stretch>
            <a:fillRect/>
          </a:stretch>
        </p:blipFill>
        <p:spPr bwMode="auto">
          <a:xfrm>
            <a:off x="8485" y="0"/>
            <a:ext cx="912702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332656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Повторим :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052736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Что означает дробь          ?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052736"/>
            <a:ext cx="209550" cy="790575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1700808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Деление </a:t>
            </a:r>
            <a:r>
              <a:rPr lang="en-US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2636912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Как дробь       записать десятичной ?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564904"/>
            <a:ext cx="209550" cy="79057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563888" y="3284984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Выполнить деление  </a:t>
            </a:r>
            <a:r>
              <a:rPr lang="en-US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4293096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Как дробь            записать обыкновенной ?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4437112"/>
            <a:ext cx="866775" cy="476250"/>
          </a:xfrm>
          <a:prstGeom prst="rect">
            <a:avLst/>
          </a:prstGeom>
          <a:noFill/>
        </p:spPr>
      </p:pic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941168"/>
            <a:ext cx="2124075" cy="790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Светлана\Pictures\презен. фоны!!!\рисунки\Рисунок23.jpg"/>
          <p:cNvPicPr>
            <a:picLocks noChangeAspect="1" noChangeArrowheads="1"/>
          </p:cNvPicPr>
          <p:nvPr/>
        </p:nvPicPr>
        <p:blipFill>
          <a:blip r:embed="rId2" cstate="print"/>
          <a:srcRect l="13641"/>
          <a:stretch>
            <a:fillRect/>
          </a:stretch>
        </p:blipFill>
        <p:spPr bwMode="auto">
          <a:xfrm>
            <a:off x="8485" y="0"/>
            <a:ext cx="912702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332656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Найдите значение выражения: 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1196752"/>
            <a:ext cx="2781300" cy="8763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2780928"/>
            <a:ext cx="1209675" cy="866775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780928"/>
            <a:ext cx="2124075" cy="866775"/>
          </a:xfrm>
          <a:prstGeom prst="rect">
            <a:avLst/>
          </a:prstGeom>
          <a:noFill/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206084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Преобразуем обыкновенные дроби в десятичные: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91680" y="4149080"/>
            <a:ext cx="6552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за дробь 0,1666…?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делать в случае, когда в выражении встречаются такие дроби?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3573016"/>
            <a:ext cx="5405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3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6176" y="2708920"/>
            <a:ext cx="540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Светлана\Pictures\презен. фоны!!!\рисунки\Рисунок23.jpg"/>
          <p:cNvPicPr>
            <a:picLocks noChangeAspect="1" noChangeArrowheads="1"/>
          </p:cNvPicPr>
          <p:nvPr/>
        </p:nvPicPr>
        <p:blipFill>
          <a:blip r:embed="rId2" cstate="print"/>
          <a:srcRect l="13641"/>
          <a:stretch>
            <a:fillRect/>
          </a:stretch>
        </p:blipFill>
        <p:spPr bwMode="auto">
          <a:xfrm>
            <a:off x="8485" y="0"/>
            <a:ext cx="9127029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1124744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Десятичные дроби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3645024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i="1" dirty="0" smtClean="0">
                <a:solidFill>
                  <a:srgbClr val="009ED6"/>
                </a:solidFill>
                <a:latin typeface="Times New Roman" pitchFamily="18" charset="0"/>
                <a:cs typeface="Times New Roman" pitchFamily="18" charset="0"/>
              </a:rPr>
              <a:t>конечные</a:t>
            </a:r>
            <a:endParaRPr lang="ru-RU" sz="4000" i="1" dirty="0">
              <a:solidFill>
                <a:srgbClr val="009ED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3645024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бесконечные</a:t>
            </a:r>
            <a:endParaRPr lang="ru-RU" sz="4000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4293096"/>
            <a:ext cx="3456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9633C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i="1" dirty="0" smtClean="0">
                <a:solidFill>
                  <a:srgbClr val="5E1098"/>
                </a:solidFill>
                <a:latin typeface="Times New Roman" pitchFamily="18" charset="0"/>
                <a:cs typeface="Times New Roman" pitchFamily="18" charset="0"/>
              </a:rPr>
              <a:t>бесконечные</a:t>
            </a:r>
          </a:p>
          <a:p>
            <a:r>
              <a:rPr lang="ru-RU" sz="4000" i="1" dirty="0" smtClean="0">
                <a:solidFill>
                  <a:srgbClr val="5E1098"/>
                </a:solidFill>
                <a:latin typeface="Times New Roman" pitchFamily="18" charset="0"/>
                <a:cs typeface="Times New Roman" pitchFamily="18" charset="0"/>
              </a:rPr>
              <a:t>периодические</a:t>
            </a:r>
            <a:endParaRPr lang="ru-RU" sz="4000" i="1" dirty="0">
              <a:solidFill>
                <a:srgbClr val="5E109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>
            <a:endCxn id="5" idx="0"/>
          </p:cNvCxnSpPr>
          <p:nvPr/>
        </p:nvCxnSpPr>
        <p:spPr>
          <a:xfrm flipH="1">
            <a:off x="1691680" y="1916832"/>
            <a:ext cx="2592288" cy="1728192"/>
          </a:xfrm>
          <a:prstGeom prst="straightConnector1">
            <a:avLst/>
          </a:prstGeom>
          <a:ln w="28575">
            <a:solidFill>
              <a:srgbClr val="009ED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7" idx="0"/>
          </p:cNvCxnSpPr>
          <p:nvPr/>
        </p:nvCxnSpPr>
        <p:spPr>
          <a:xfrm>
            <a:off x="4283968" y="1916832"/>
            <a:ext cx="2664296" cy="1728192"/>
          </a:xfrm>
          <a:prstGeom prst="straightConnector1">
            <a:avLst/>
          </a:prstGeom>
          <a:ln w="28575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283968" y="1916832"/>
            <a:ext cx="0" cy="2304256"/>
          </a:xfrm>
          <a:prstGeom prst="straightConnector1">
            <a:avLst/>
          </a:prstGeom>
          <a:ln w="28575">
            <a:solidFill>
              <a:srgbClr val="9633C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5733256"/>
            <a:ext cx="1466850" cy="47625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437112"/>
            <a:ext cx="742950" cy="476250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4437112"/>
            <a:ext cx="15811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Светлана\Pictures\презен. фоны!!!\рисунки\Рисунок23.jpg"/>
          <p:cNvPicPr>
            <a:picLocks noChangeAspect="1" noChangeArrowheads="1"/>
          </p:cNvPicPr>
          <p:nvPr/>
        </p:nvPicPr>
        <p:blipFill>
          <a:blip r:embed="rId2" cstate="print"/>
          <a:srcRect l="13641"/>
          <a:stretch>
            <a:fillRect/>
          </a:stretch>
        </p:blipFill>
        <p:spPr bwMode="auto">
          <a:xfrm>
            <a:off x="8485" y="0"/>
            <a:ext cx="9127029" cy="68580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1520" y="33265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Бесконечная десятичная</a:t>
            </a:r>
          </a:p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периодическая дробь</a:t>
            </a:r>
            <a:endParaRPr lang="ru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204864"/>
            <a:ext cx="2247900" cy="619125"/>
          </a:xfrm>
          <a:prstGeom prst="rect">
            <a:avLst/>
          </a:prstGeom>
          <a:noFill/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1916832"/>
            <a:ext cx="257175" cy="1123950"/>
          </a:xfrm>
          <a:prstGeom prst="rect">
            <a:avLst/>
          </a:prstGeom>
          <a:noFill/>
        </p:spPr>
      </p:pic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1581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2204864"/>
            <a:ext cx="1800225" cy="619125"/>
          </a:xfrm>
          <a:prstGeom prst="rect">
            <a:avLst/>
          </a:prstGeom>
          <a:noFill/>
        </p:spPr>
      </p:pic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012160" y="2852936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508104" y="2996952"/>
            <a:ext cx="161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5536" y="3645024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это число, которое в записи десятичной периодической дроби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повторяется  бесконечно.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2627784" y="6021288"/>
            <a:ext cx="36004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308304" y="6021288"/>
            <a:ext cx="79208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932040" y="6021288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5301208"/>
            <a:ext cx="2152650" cy="866775"/>
          </a:xfrm>
          <a:prstGeom prst="rect">
            <a:avLst/>
          </a:prstGeom>
          <a:noFill/>
        </p:spPr>
      </p:pic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45" name="Picture 2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5301208"/>
            <a:ext cx="2543175" cy="857250"/>
          </a:xfrm>
          <a:prstGeom prst="rect">
            <a:avLst/>
          </a:prstGeom>
          <a:noFill/>
        </p:spPr>
      </p:pic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48" name="Picture 2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5301208"/>
            <a:ext cx="1952625" cy="866775"/>
          </a:xfrm>
          <a:prstGeom prst="rect">
            <a:avLst/>
          </a:prstGeom>
          <a:noFill/>
        </p:spPr>
      </p:pic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192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Светлана\Pictures\презен. фоны!!!\рисунки\Рисунок23.jpg"/>
          <p:cNvPicPr>
            <a:picLocks noChangeAspect="1" noChangeArrowheads="1"/>
          </p:cNvPicPr>
          <p:nvPr/>
        </p:nvPicPr>
        <p:blipFill>
          <a:blip r:embed="rId2" cstate="print"/>
          <a:srcRect l="13641"/>
          <a:stretch>
            <a:fillRect/>
          </a:stretch>
        </p:blipFill>
        <p:spPr bwMode="auto">
          <a:xfrm>
            <a:off x="16971" y="0"/>
            <a:ext cx="912702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0"/>
            <a:ext cx="504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9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188640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Можно ли по записи обыкновенной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дроби  определить будет она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конечной  или  бесконечной ?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772816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Признак</a:t>
            </a:r>
            <a:endParaRPr lang="ru-RU" sz="4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492896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Несократимую дробь можно записать в виде конечной десятичной дроби тогда и только тогда, когда её знаменатель не имеет простых делителей, отличных от 2 и 5.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509120"/>
            <a:ext cx="476250" cy="866775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5373216"/>
            <a:ext cx="1666875" cy="409575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725144"/>
            <a:ext cx="1104900" cy="476250"/>
          </a:xfrm>
          <a:prstGeom prst="rect">
            <a:avLst/>
          </a:prstGeom>
          <a:noFill/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725144"/>
            <a:ext cx="1028700" cy="476250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4509120"/>
            <a:ext cx="476250" cy="857250"/>
          </a:xfrm>
          <a:prstGeom prst="rect">
            <a:avLst/>
          </a:prstGeom>
          <a:noFill/>
        </p:spPr>
      </p:pic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5373216"/>
            <a:ext cx="1666875" cy="409575"/>
          </a:xfrm>
          <a:prstGeom prst="rect">
            <a:avLst/>
          </a:prstGeom>
          <a:noFill/>
        </p:spPr>
      </p:pic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4725144"/>
            <a:ext cx="1104900" cy="476250"/>
          </a:xfrm>
          <a:prstGeom prst="rect">
            <a:avLst/>
          </a:prstGeom>
          <a:noFill/>
        </p:spPr>
      </p:pic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4725144"/>
            <a:ext cx="1524000" cy="47625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0" y="5733256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 конечная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десятичная дробь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0" y="1828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79912" y="5733256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 бесконечная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десятичная дробь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9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Светлана\Pictures\презен. фоны!!!\рисунки\Рисунок23.jpg"/>
          <p:cNvPicPr>
            <a:picLocks noChangeAspect="1" noChangeArrowheads="1"/>
          </p:cNvPicPr>
          <p:nvPr/>
        </p:nvPicPr>
        <p:blipFill>
          <a:blip r:embed="rId2" cstate="print"/>
          <a:srcRect l="13641"/>
          <a:stretch>
            <a:fillRect/>
          </a:stretch>
        </p:blipFill>
        <p:spPr bwMode="auto">
          <a:xfrm>
            <a:off x="8485" y="0"/>
            <a:ext cx="912702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332656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Прочитайте дроби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700808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Конечными или бесконечными периодическими 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десятичными дробями будут такие дроби? И почему? 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1052736"/>
            <a:ext cx="561975" cy="47625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1052736"/>
            <a:ext cx="914400" cy="4762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1052736"/>
            <a:ext cx="914400" cy="47625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052736"/>
            <a:ext cx="1304925" cy="476250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2780928"/>
            <a:ext cx="428625" cy="866775"/>
          </a:xfrm>
          <a:prstGeom prst="rect">
            <a:avLst/>
          </a:prstGeom>
          <a:noFill/>
        </p:spPr>
      </p:pic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780928"/>
            <a:ext cx="428625" cy="866775"/>
          </a:xfrm>
          <a:prstGeom prst="rect">
            <a:avLst/>
          </a:prstGeom>
          <a:noFill/>
        </p:spPr>
      </p:pic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780928"/>
            <a:ext cx="428625" cy="866775"/>
          </a:xfrm>
          <a:prstGeom prst="rect">
            <a:avLst/>
          </a:prstGeom>
          <a:noFill/>
        </p:spPr>
      </p:pic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2780928"/>
            <a:ext cx="428625" cy="866775"/>
          </a:xfrm>
          <a:prstGeom prst="rect">
            <a:avLst/>
          </a:prstGeom>
          <a:noFill/>
        </p:spPr>
      </p:pic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5" name="Picture 2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2780928"/>
            <a:ext cx="628650" cy="866775"/>
          </a:xfrm>
          <a:prstGeom prst="rect">
            <a:avLst/>
          </a:prstGeom>
          <a:noFill/>
        </p:spPr>
      </p:pic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1052736"/>
            <a:ext cx="1228725" cy="476250"/>
          </a:xfrm>
          <a:prstGeom prst="rect">
            <a:avLst/>
          </a:prstGeom>
          <a:noFill/>
        </p:spPr>
      </p:pic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47" name="Picture 2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780928"/>
            <a:ext cx="466725" cy="866775"/>
          </a:xfrm>
          <a:prstGeom prst="rect">
            <a:avLst/>
          </a:prstGeom>
          <a:noFill/>
        </p:spPr>
      </p:pic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7" name="Rectangle 47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9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70" name="Rectangle 50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2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5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76" name="Rectangle 5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79" name="Rectangle 59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1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82" name="Rectangle 62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4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85" name="Rectangle 65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7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88" name="Rectangle 68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11560" y="4005064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Конечная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десятичная дробь: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860032" y="4005064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Бесконечная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десятичная дробь: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5.76318E-6 L 0.33871 0.31475 " pathEditMode="relative" ptsTypes="AA">
                                      <p:cBhvr>
                                        <p:cTn id="6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023 L -0.1967 0.31452 " pathEditMode="relative" ptsTypes="AA">
                                      <p:cBhvr>
                                        <p:cTn id="10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023 L -0.1967 0.3145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62627E-6 L 0.20486 0.3145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62627E-6 L -0.27066 0.3145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62627E-6 L 0.12413 0.3145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Светлана\Pictures\презен. фоны!!!\рисунки\Рисунок23.jpg"/>
          <p:cNvPicPr>
            <a:picLocks noChangeAspect="1" noChangeArrowheads="1"/>
          </p:cNvPicPr>
          <p:nvPr/>
        </p:nvPicPr>
        <p:blipFill>
          <a:blip r:embed="rId2" cstate="print"/>
          <a:srcRect l="13641"/>
          <a:stretch>
            <a:fillRect/>
          </a:stretch>
        </p:blipFill>
        <p:spPr bwMode="auto">
          <a:xfrm>
            <a:off x="0" y="0"/>
            <a:ext cx="912702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476672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Какое число нужно вставить вместо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чтобы получить правильное равенство?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916832"/>
            <a:ext cx="1695450" cy="866775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140968"/>
            <a:ext cx="2028825" cy="866775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1844824"/>
            <a:ext cx="2200275" cy="866775"/>
          </a:xfrm>
          <a:prstGeom prst="rect">
            <a:avLst/>
          </a:prstGeom>
          <a:noFill/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3140968"/>
            <a:ext cx="2343150" cy="866775"/>
          </a:xfrm>
          <a:prstGeom prst="rect">
            <a:avLst/>
          </a:prstGeom>
          <a:noFill/>
        </p:spPr>
      </p:pic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1844824"/>
            <a:ext cx="2419350" cy="857250"/>
          </a:xfrm>
          <a:prstGeom prst="rect">
            <a:avLst/>
          </a:prstGeom>
          <a:noFill/>
        </p:spPr>
      </p:pic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3212976"/>
            <a:ext cx="2419350" cy="86677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59" name="Picture 3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988840"/>
            <a:ext cx="295275" cy="819150"/>
          </a:xfrm>
          <a:prstGeom prst="rect">
            <a:avLst/>
          </a:prstGeom>
          <a:noFill/>
        </p:spPr>
      </p:pic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62" name="Picture 4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3212976"/>
            <a:ext cx="295275" cy="819150"/>
          </a:xfrm>
          <a:prstGeom prst="rect">
            <a:avLst/>
          </a:prstGeom>
          <a:noFill/>
        </p:spPr>
      </p:pic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65" name="Picture 4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1916832"/>
            <a:ext cx="295275" cy="819150"/>
          </a:xfrm>
          <a:prstGeom prst="rect">
            <a:avLst/>
          </a:prstGeom>
          <a:noFill/>
        </p:spPr>
      </p:pic>
      <p:sp>
        <p:nvSpPr>
          <p:cNvPr id="5167" name="Rectangle 47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9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68" name="Picture 4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3212976"/>
            <a:ext cx="295275" cy="819150"/>
          </a:xfrm>
          <a:prstGeom prst="rect">
            <a:avLst/>
          </a:prstGeom>
          <a:noFill/>
        </p:spPr>
      </p:pic>
      <p:sp>
        <p:nvSpPr>
          <p:cNvPr id="5170" name="Rectangle 50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2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71" name="Picture 5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1916832"/>
            <a:ext cx="295275" cy="819150"/>
          </a:xfrm>
          <a:prstGeom prst="rect">
            <a:avLst/>
          </a:prstGeom>
          <a:noFill/>
        </p:spPr>
      </p:pic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5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74" name="Picture 5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916832"/>
            <a:ext cx="295275" cy="819150"/>
          </a:xfrm>
          <a:prstGeom prst="rect">
            <a:avLst/>
          </a:prstGeom>
          <a:noFill/>
        </p:spPr>
      </p:pic>
      <p:sp>
        <p:nvSpPr>
          <p:cNvPr id="5176" name="Rectangle 5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77" name="Picture 5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3212976"/>
            <a:ext cx="295275" cy="819150"/>
          </a:xfrm>
          <a:prstGeom prst="rect">
            <a:avLst/>
          </a:prstGeom>
          <a:noFill/>
        </p:spPr>
      </p:pic>
      <p:sp>
        <p:nvSpPr>
          <p:cNvPr id="5181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80" name="Picture 6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3212976"/>
            <a:ext cx="295275" cy="819150"/>
          </a:xfrm>
          <a:prstGeom prst="rect">
            <a:avLst/>
          </a:prstGeom>
          <a:noFill/>
        </p:spPr>
      </p:pic>
      <p:sp>
        <p:nvSpPr>
          <p:cNvPr id="5184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83" name="Picture 6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3212976"/>
            <a:ext cx="295275" cy="819150"/>
          </a:xfrm>
          <a:prstGeom prst="rect">
            <a:avLst/>
          </a:prstGeom>
          <a:noFill/>
        </p:spPr>
      </p:pic>
      <p:sp>
        <p:nvSpPr>
          <p:cNvPr id="5187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86" name="Picture 6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3212976"/>
            <a:ext cx="295275" cy="81915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132855"/>
            <a:ext cx="216024" cy="514343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060848"/>
            <a:ext cx="432048" cy="526887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2060848"/>
            <a:ext cx="219882" cy="523528"/>
          </a:xfrm>
          <a:prstGeom prst="rect">
            <a:avLst/>
          </a:prstGeom>
          <a:noFill/>
        </p:spPr>
      </p:pic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356992"/>
            <a:ext cx="219882" cy="523528"/>
          </a:xfrm>
          <a:prstGeom prst="rect">
            <a:avLst/>
          </a:prstGeom>
          <a:noFill/>
        </p:spPr>
      </p:pic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3356992"/>
            <a:ext cx="432048" cy="526888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3429000"/>
            <a:ext cx="648072" cy="522639"/>
          </a:xfrm>
          <a:prstGeom prst="rect">
            <a:avLst/>
          </a:prstGeom>
          <a:noFill/>
        </p:spPr>
      </p:pic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382</Words>
  <Application>Microsoft Office PowerPoint</Application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Admin</cp:lastModifiedBy>
  <cp:revision>38</cp:revision>
  <dcterms:created xsi:type="dcterms:W3CDTF">2014-05-28T05:18:16Z</dcterms:created>
  <dcterms:modified xsi:type="dcterms:W3CDTF">2020-11-29T10:56:37Z</dcterms:modified>
</cp:coreProperties>
</file>