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7" r:id="rId9"/>
    <p:sldId id="268" r:id="rId10"/>
    <p:sldId id="270" r:id="rId11"/>
    <p:sldId id="271" r:id="rId12"/>
    <p:sldId id="263" r:id="rId13"/>
    <p:sldId id="264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Первые мероприятия советской власти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История России 20 век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41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://xn--e1aogju.xn--p1ai/upload/sx/448/preview/24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1"/>
          <a:stretch/>
        </p:blipFill>
        <p:spPr bwMode="auto">
          <a:xfrm>
            <a:off x="0" y="0"/>
            <a:ext cx="9144000" cy="704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web-local.rudn.ru/web-local/uem/ido/3/hist/images/tt7/a_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629" y="188639"/>
            <a:ext cx="3992124" cy="629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www.rsu.edu.ru/wordpress/wp-content/uploads/e-learning/Agarev_Native_history_for_non-historical_faculties/R20.files/image0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431856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4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Внешняя политика большевиков Брестский мир, 3 марта 1918г.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://images.myshared.ru/94945/slide_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7" b="10918"/>
          <a:stretch/>
        </p:blipFill>
        <p:spPr bwMode="auto">
          <a:xfrm>
            <a:off x="-1" y="1772816"/>
            <a:ext cx="9136189" cy="476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64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Брестского  мира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Июнь 1918 левые эсеры </a:t>
            </a:r>
          </a:p>
          <a:p>
            <a:pPr marL="0" indent="0">
              <a:buNone/>
            </a:pPr>
            <a:r>
              <a:rPr lang="ru-RU" dirty="0" smtClean="0"/>
              <a:t>принимают решение</a:t>
            </a:r>
          </a:p>
          <a:p>
            <a:pPr marL="0" indent="0">
              <a:buNone/>
            </a:pPr>
            <a:r>
              <a:rPr lang="ru-RU" dirty="0" smtClean="0"/>
              <a:t> покончить с Брестским миром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6 июля 1918г. Убийство</a:t>
            </a:r>
          </a:p>
          <a:p>
            <a:pPr marL="0" indent="0">
              <a:buNone/>
            </a:pPr>
            <a:r>
              <a:rPr lang="ru-RU" dirty="0" smtClean="0"/>
              <a:t>Посла Германии в России</a:t>
            </a:r>
          </a:p>
          <a:p>
            <a:pPr marL="0" indent="0">
              <a:buNone/>
            </a:pPr>
            <a:r>
              <a:rPr lang="ru-RU" dirty="0" smtClean="0"/>
              <a:t> графа Мирбаха</a:t>
            </a:r>
            <a:endParaRPr lang="ru-RU" dirty="0"/>
          </a:p>
        </p:txBody>
      </p:sp>
      <p:pic>
        <p:nvPicPr>
          <p:cNvPr id="6146" name="Picture 2" descr="http://klin-demianovo.ru/wp-content/uploads/2013/03/86236_orig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64494"/>
            <a:ext cx="3429978" cy="507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29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Дома параграф </a:t>
            </a:r>
            <a:r>
              <a:rPr lang="ru-RU" sz="5400" b="1" dirty="0"/>
              <a:t>5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45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Формирование новых органов управления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388296" cy="51411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На 2 съезде Советов  создан </a:t>
            </a:r>
            <a:r>
              <a:rPr lang="ru-RU" b="1" dirty="0" smtClean="0"/>
              <a:t>СНК</a:t>
            </a:r>
            <a:r>
              <a:rPr lang="ru-RU" dirty="0" smtClean="0"/>
              <a:t>(председатель В,И. Ленин)- для управления страной до созыва УС</a:t>
            </a:r>
          </a:p>
          <a:p>
            <a:pPr marL="0" indent="0">
              <a:buNone/>
            </a:pPr>
            <a:r>
              <a:rPr lang="ru-RU" dirty="0" smtClean="0"/>
              <a:t>Избран </a:t>
            </a:r>
            <a:r>
              <a:rPr lang="ru-RU" b="1" dirty="0" smtClean="0"/>
              <a:t>ВЦИК</a:t>
            </a:r>
            <a:r>
              <a:rPr lang="ru-RU" dirty="0" smtClean="0"/>
              <a:t> центральный орган исполнительной власти( председатель Каменев)</a:t>
            </a:r>
          </a:p>
          <a:p>
            <a:pPr marL="0" indent="0">
              <a:buNone/>
            </a:pPr>
            <a:r>
              <a:rPr lang="ru-RU" dirty="0" smtClean="0"/>
              <a:t>Создана </a:t>
            </a:r>
            <a:r>
              <a:rPr lang="ru-RU" b="1" dirty="0" smtClean="0"/>
              <a:t>ВЧК</a:t>
            </a:r>
            <a:r>
              <a:rPr lang="ru-RU" dirty="0" smtClean="0"/>
              <a:t>(председатель Дзержинский)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ww.vilenin.org/Len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2279753"/>
            <a:ext cx="2128765" cy="269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4" descr="Картинки по запросу камене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Картинки по запросу каменев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060553"/>
            <a:ext cx="187642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http://kraevedenie.net/wp-content/uploads/2010/06/feli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642791"/>
            <a:ext cx="1797220" cy="282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3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Итоги выборов в УС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282471"/>
              </p:ext>
            </p:extLst>
          </p:nvPr>
        </p:nvGraphicFramePr>
        <p:xfrm>
          <a:off x="179512" y="620686"/>
          <a:ext cx="8507288" cy="2160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3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6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эсеры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410  ( 29,9 млн)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меньшевики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        ( 0,6 млн)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большевики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175    (9 млн)  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6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кадеты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       1,8 млн)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 descr="https://upload.wikimedia.org/wikipedia/ru/e/e5/%D0%9F%D0%B0%D1%80%D1%82%D0%B8%D0%B9%D0%BD%D1%8B%D0%B9_%D1%81%D0%BE%D1%81%D1%82%D0%B0%D0%B2_%D0%A3%D1%87%D1%80%D0%B5%D0%B4%D0%B8%D1%82%D0%B5%D0%BB%D1%8C%D0%BD%D0%BE%D0%B3%D0%BE_%D1%81%D0%BE%D0%B1%D1%80%D0%B0%D0%BD%D0%B8%D1%8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94948"/>
            <a:ext cx="6984776" cy="4047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02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Как объяснить такие результаты?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По итогам выборов в УС большевики должны были передать власть эсерам, но отказались это сделать.( старые списки избирателей, большевики не популярны)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</a:t>
            </a:r>
            <a:r>
              <a:rPr lang="ru-RU" b="1" dirty="0" smtClean="0"/>
              <a:t>Противодействия новой власти:</a:t>
            </a:r>
          </a:p>
          <a:p>
            <a:pPr marL="0" indent="0">
              <a:buNone/>
            </a:pPr>
            <a:r>
              <a:rPr lang="ru-RU" dirty="0" smtClean="0"/>
              <a:t>-закрытие газет . Объявление партии эсеров вне закона</a:t>
            </a:r>
          </a:p>
          <a:p>
            <a:pPr marL="0" indent="0">
              <a:buNone/>
            </a:pPr>
            <a:r>
              <a:rPr lang="ru-RU" dirty="0" smtClean="0"/>
              <a:t>-Лозунг «Советы выше всех Парламентов и УС»</a:t>
            </a:r>
          </a:p>
          <a:p>
            <a:pPr marL="0" indent="0">
              <a:buNone/>
            </a:pPr>
            <a:r>
              <a:rPr lang="ru-RU" dirty="0" smtClean="0"/>
              <a:t>-4 января издание Декларации прав трудящегося и эксплуатируемого народа ( требование признать республику Советов и </a:t>
            </a:r>
            <a:r>
              <a:rPr lang="ru-RU" dirty="0" err="1" smtClean="0"/>
              <a:t>самораспуститься</a:t>
            </a:r>
            <a:r>
              <a:rPr lang="ru-RU" dirty="0" smtClean="0"/>
              <a:t>!!!!)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56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xn--e1aogju.xn--p1ai/upload/sx/511/preview/2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8136904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93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Укрепление власти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buAutoNum type="arabicPeriod"/>
            </a:pPr>
            <a:r>
              <a:rPr lang="ru-RU" dirty="0" smtClean="0"/>
              <a:t>Ноябрь 1917г. Введение рабочего контроля</a:t>
            </a:r>
          </a:p>
          <a:p>
            <a:pPr marL="0" indent="0" algn="ctr">
              <a:buNone/>
            </a:pPr>
            <a:r>
              <a:rPr lang="ru-RU" dirty="0" smtClean="0"/>
              <a:t>2.10 ноября 1917г. Отмена чинов, званий, титулов, введение гражданского брака</a:t>
            </a:r>
          </a:p>
          <a:p>
            <a:pPr marL="0" indent="0" algn="ctr">
              <a:buNone/>
            </a:pPr>
            <a:r>
              <a:rPr lang="ru-RU" dirty="0" smtClean="0"/>
              <a:t>3.20 ноября 1917г. «Ко всем трудящимся мусульманам»</a:t>
            </a:r>
          </a:p>
          <a:p>
            <a:pPr marL="0" indent="0" algn="ctr">
              <a:buNone/>
            </a:pPr>
            <a:r>
              <a:rPr lang="ru-RU" dirty="0" smtClean="0"/>
              <a:t>4. Декрет запрещающий партию кадетов</a:t>
            </a:r>
          </a:p>
          <a:p>
            <a:pPr marL="0" indent="0" algn="ctr">
              <a:buNone/>
            </a:pPr>
            <a:r>
              <a:rPr lang="ru-RU" dirty="0"/>
              <a:t>5</a:t>
            </a:r>
            <a:r>
              <a:rPr lang="ru-RU" dirty="0" smtClean="0"/>
              <a:t>.21 декабря 1917г. Введение нового правописания</a:t>
            </a:r>
          </a:p>
          <a:p>
            <a:pPr marL="0" indent="0" algn="ctr">
              <a:buNone/>
            </a:pPr>
            <a:r>
              <a:rPr lang="ru-RU" dirty="0"/>
              <a:t>6</a:t>
            </a:r>
            <a:r>
              <a:rPr lang="ru-RU" dirty="0" smtClean="0"/>
              <a:t>. 5 января 1918г. Созыв УС</a:t>
            </a:r>
          </a:p>
          <a:p>
            <a:pPr marL="0" indent="0" algn="ctr">
              <a:buNone/>
            </a:pPr>
            <a:r>
              <a:rPr lang="ru-RU" dirty="0"/>
              <a:t>7</a:t>
            </a:r>
            <a:r>
              <a:rPr lang="ru-RU" dirty="0" smtClean="0"/>
              <a:t>. 10 января 1918г. 3 съезд Советов объявление России </a:t>
            </a:r>
            <a:r>
              <a:rPr lang="ru-RU" b="1" dirty="0" smtClean="0"/>
              <a:t>РСФСР</a:t>
            </a:r>
          </a:p>
          <a:p>
            <a:pPr marL="0" indent="0" algn="ctr">
              <a:buNone/>
            </a:pPr>
            <a:r>
              <a:rPr lang="ru-RU" dirty="0"/>
              <a:t>8</a:t>
            </a:r>
            <a:r>
              <a:rPr lang="ru-RU" dirty="0" smtClean="0"/>
              <a:t>. 1 февраля 1918г. Переход на общеевропейский календарь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2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Конституция РСФСР, 10 июля 1918г.</a:t>
            </a:r>
            <a:br>
              <a:rPr lang="ru-RU" b="1" dirty="0" smtClean="0"/>
            </a:br>
            <a:r>
              <a:rPr lang="ru-RU" b="1" dirty="0" smtClean="0"/>
              <a:t>( </a:t>
            </a:r>
            <a:r>
              <a:rPr lang="en-US" b="1" dirty="0" smtClean="0"/>
              <a:t>V</a:t>
            </a:r>
            <a:r>
              <a:rPr lang="ru-RU" b="1" dirty="0" smtClean="0"/>
              <a:t> съезд Советов)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514116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65. Не избирают и не могут быть избранными…:</a:t>
            </a:r>
          </a:p>
          <a:p>
            <a:r>
              <a:rPr lang="ru-RU" dirty="0"/>
              <a:t>а) лица, прибегающие к наемному труду с целью извлечения прибыли;</a:t>
            </a:r>
          </a:p>
          <a:p>
            <a:r>
              <a:rPr lang="ru-RU" dirty="0"/>
              <a:t>б) лица, живущие на нетрудовой доход, как-то проценты с капитала, доходы с предприятий, поступления с имущества и т. п.;</a:t>
            </a:r>
          </a:p>
          <a:p>
            <a:r>
              <a:rPr lang="ru-RU" dirty="0"/>
              <a:t>в) частные торговцы, торговые и коммерческие посредники;</a:t>
            </a:r>
          </a:p>
          <a:p>
            <a:r>
              <a:rPr lang="ru-RU" dirty="0"/>
              <a:t>г) монахи и духовные служители церквей и религиозных культов;</a:t>
            </a:r>
          </a:p>
          <a:p>
            <a:r>
              <a:rPr lang="ru-RU" dirty="0"/>
              <a:t>д) служащие и агенты бывшей полиции, особого корпуса жандармов и охранных отделений, а также члены царствовавшего в России дома;</a:t>
            </a:r>
          </a:p>
          <a:p>
            <a:r>
              <a:rPr lang="ru-RU" dirty="0"/>
              <a:t>е) лица, признанные в установленном порядке душевнобольными или умалишенными, а равно лица, состоящие под опекой:</a:t>
            </a:r>
          </a:p>
          <a:p>
            <a:r>
              <a:rPr lang="ru-RU" dirty="0"/>
              <a:t>ж) лица, осужденные за корыстные и порочащие преступления на срок, установленный законом или судебным приговором.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10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Социальная политика большевиков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88632"/>
          </a:xfrm>
        </p:spPr>
        <p:txBody>
          <a:bodyPr/>
          <a:lstStyle/>
          <a:p>
            <a:pPr algn="ctr"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sz="4000" dirty="0" smtClean="0"/>
              <a:t>8 часовой рабочий день</a:t>
            </a:r>
          </a:p>
          <a:p>
            <a:pPr algn="ctr">
              <a:buFont typeface="Wingdings" pitchFamily="2" charset="2"/>
              <a:buChar char="ü"/>
            </a:pPr>
            <a:r>
              <a:rPr lang="ru-RU" sz="4000" dirty="0" smtClean="0"/>
              <a:t>Пособие по безработице, болезни</a:t>
            </a:r>
          </a:p>
          <a:p>
            <a:pPr algn="ctr">
              <a:buFont typeface="Wingdings" pitchFamily="2" charset="2"/>
              <a:buChar char="ü"/>
            </a:pPr>
            <a:r>
              <a:rPr lang="ru-RU" sz="4000" dirty="0" smtClean="0"/>
              <a:t>Ликвидация сословий</a:t>
            </a:r>
          </a:p>
          <a:p>
            <a:pPr algn="ctr">
              <a:buFont typeface="Wingdings" pitchFamily="2" charset="2"/>
              <a:buChar char="ü"/>
            </a:pPr>
            <a:r>
              <a:rPr lang="ru-RU" sz="4000" dirty="0" smtClean="0"/>
              <a:t>Равенство женщин и мужчин в правах</a:t>
            </a:r>
          </a:p>
          <a:p>
            <a:pPr algn="ctr">
              <a:buFont typeface="Wingdings" pitchFamily="2" charset="2"/>
              <a:buChar char="ü"/>
            </a:pPr>
            <a:r>
              <a:rPr lang="ru-RU" sz="4000" dirty="0" smtClean="0"/>
              <a:t>Отделение церкви от государства</a:t>
            </a:r>
          </a:p>
          <a:p>
            <a:pPr algn="ctr">
              <a:buFont typeface="Wingdings" pitchFamily="2" charset="2"/>
              <a:buChar char="ü"/>
            </a:pPr>
            <a:r>
              <a:rPr lang="ru-RU" sz="4000" dirty="0" smtClean="0"/>
              <a:t>Проведение культурной революции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633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Национальная политика большевиков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images.myshared.ru/422484/slide_1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31" b="7475"/>
          <a:stretch/>
        </p:blipFill>
        <p:spPr bwMode="auto">
          <a:xfrm>
            <a:off x="0" y="1124744"/>
            <a:ext cx="903649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339</Words>
  <Application>Microsoft Office PowerPoint</Application>
  <PresentationFormat>Экран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Первые мероприятия советской власти</vt:lpstr>
      <vt:lpstr>Формирование новых органов управления</vt:lpstr>
      <vt:lpstr>Итоги выборов в УС</vt:lpstr>
      <vt:lpstr>Как объяснить такие результаты?</vt:lpstr>
      <vt:lpstr>Презентация PowerPoint</vt:lpstr>
      <vt:lpstr>Укрепление власти</vt:lpstr>
      <vt:lpstr>Конституция РСФСР, 10 июля 1918г. ( V съезд Советов)</vt:lpstr>
      <vt:lpstr>Социальная политика большевиков</vt:lpstr>
      <vt:lpstr>Национальная политика большевиков</vt:lpstr>
      <vt:lpstr>Презентация PowerPoint</vt:lpstr>
      <vt:lpstr>Презентация PowerPoint</vt:lpstr>
      <vt:lpstr>Внешняя политика большевиков Брестский мир, 3 марта 1918г.</vt:lpstr>
      <vt:lpstr>Последствия Брестского  мира</vt:lpstr>
      <vt:lpstr>Дома параграф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Первые мероприятия советской власти</dc:title>
  <dc:creator>Steach</dc:creator>
  <cp:lastModifiedBy>Windows User</cp:lastModifiedBy>
  <cp:revision>10</cp:revision>
  <dcterms:created xsi:type="dcterms:W3CDTF">2015-10-05T12:31:13Z</dcterms:created>
  <dcterms:modified xsi:type="dcterms:W3CDTF">2020-11-24T04:58:44Z</dcterms:modified>
</cp:coreProperties>
</file>