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66FF33"/>
    <a:srgbClr val="FF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5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1741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1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2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2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3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1743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3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4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4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1744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5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7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8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9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2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3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4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5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6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7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8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9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0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1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2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62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62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628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29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30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528016F-2E7D-4CC1-B54C-F47F489529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871918-920E-4705-B7FB-5C8026DF4BC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0778571"/>
      </p:ext>
    </p:extLst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546BB28-CEFE-4EC7-B99F-3028B2E6DC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460039"/>
      </p:ext>
    </p:extLst>
  </p:cSld>
  <p:clrMapOvr>
    <a:masterClrMapping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0FB1FC2-18C6-4E8F-BA95-3D81356057F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4291855"/>
      </p:ext>
    </p:extLst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E74AC7-9424-4E16-89DA-B2D5B2FFF4C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32531"/>
      </p:ext>
    </p:extLst>
  </p:cSld>
  <p:clrMapOvr>
    <a:masterClrMapping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58988EA-8FC9-4298-BD57-4C16BB9D986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8788624"/>
      </p:ext>
    </p:extLst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C33136-96F9-417A-A3F5-542A4313404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863340"/>
      </p:ext>
    </p:extLst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7255BE-A753-404B-B85B-05CF945E3AA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235179"/>
      </p:ext>
    </p:extLst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6C2E51-F83A-4B5F-8583-46DE202C636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7315899"/>
      </p:ext>
    </p:extLst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6DFA1C-A8B8-4970-904D-820BF6E6B6A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389141"/>
      </p:ext>
    </p:extLst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1C7980-4C1E-4A31-94DE-D10F2D5CBF9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3516071"/>
      </p:ext>
    </p:extLst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638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0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41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7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8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9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60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60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60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29C7668-116E-4F3E-AB02-2989DBE40C1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603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6604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6605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06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cover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772400" cy="2087562"/>
          </a:xfrm>
        </p:spPr>
        <p:txBody>
          <a:bodyPr/>
          <a:lstStyle/>
          <a:p>
            <a:r>
              <a:rPr lang="ru-RU" b="1" dirty="0"/>
              <a:t>ТОКАРНЫЕ РАБОТЫ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213100"/>
            <a:ext cx="8496300" cy="2425700"/>
          </a:xfrm>
        </p:spPr>
        <p:txBody>
          <a:bodyPr/>
          <a:lstStyle/>
          <a:p>
            <a:r>
              <a:rPr lang="ru-RU" sz="4000" b="1" dirty="0">
                <a:solidFill>
                  <a:srgbClr val="FF66FF"/>
                </a:solidFill>
              </a:rPr>
              <a:t>Тема: </a:t>
            </a:r>
            <a:r>
              <a:rPr lang="ru-RU" sz="4800" b="1" dirty="0">
                <a:solidFill>
                  <a:srgbClr val="FF66FF"/>
                </a:solidFill>
              </a:rPr>
              <a:t>ИЗГОТОВЛЕНИЕ РУЧКИ ДЛЯ НАПИЛЬНИКА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37288"/>
            <a:ext cx="8229600" cy="620712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Нанести разметку ручки на заготовку</a:t>
            </a:r>
          </a:p>
        </p:txBody>
      </p:sp>
      <p:pic>
        <p:nvPicPr>
          <p:cNvPr id="27652" name="Picture 4" descr="S7300094"/>
          <p:cNvPicPr>
            <a:picLocks noChangeAspect="1" noChangeArrowheads="1"/>
          </p:cNvPicPr>
          <p:nvPr/>
        </p:nvPicPr>
        <p:blipFill>
          <a:blip r:embed="rId2" cstate="screen">
            <a:lum bright="-2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0113" y="692150"/>
            <a:ext cx="7488237" cy="561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2825"/>
            <a:ext cx="8229600" cy="765175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Выточить ручку по размерам</a:t>
            </a:r>
          </a:p>
        </p:txBody>
      </p:sp>
      <p:pic>
        <p:nvPicPr>
          <p:cNvPr id="28679" name="Picture 7" descr="S7300098"/>
          <p:cNvPicPr>
            <a:picLocks noChangeAspect="1" noChangeArrowheads="1"/>
          </p:cNvPicPr>
          <p:nvPr/>
        </p:nvPicPr>
        <p:blipFill>
          <a:blip r:embed="rId2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0113" y="620713"/>
            <a:ext cx="74168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165850"/>
            <a:ext cx="8229600" cy="692150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Зачистить ручку и отрезать торцы</a:t>
            </a:r>
          </a:p>
        </p:txBody>
      </p:sp>
      <p:pic>
        <p:nvPicPr>
          <p:cNvPr id="30724" name="Picture 4" descr="S7300100"/>
          <p:cNvPicPr>
            <a:picLocks noChangeAspect="1" noChangeArrowheads="1"/>
          </p:cNvPicPr>
          <p:nvPr/>
        </p:nvPicPr>
        <p:blipFill>
          <a:blip r:embed="rId2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0113" y="692150"/>
            <a:ext cx="7416800" cy="556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37288"/>
            <a:ext cx="8229600" cy="620712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Насадить кольцо ударом киянки</a:t>
            </a:r>
          </a:p>
        </p:txBody>
      </p:sp>
      <p:pic>
        <p:nvPicPr>
          <p:cNvPr id="31748" name="Picture 4" descr="S730010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088" y="692150"/>
            <a:ext cx="7488237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r>
              <a:rPr lang="ru-RU" sz="4000"/>
              <a:t>ПЛАН РАБОТЫ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37288"/>
            <a:ext cx="8229600" cy="620712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Просверлить отверстие под хвостовик</a:t>
            </a:r>
          </a:p>
        </p:txBody>
      </p:sp>
      <p:pic>
        <p:nvPicPr>
          <p:cNvPr id="32772" name="Picture 4" descr="S730010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650" y="620713"/>
            <a:ext cx="7488238" cy="561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r>
              <a:rPr lang="ru-RU" sz="4000"/>
              <a:t>ПЛАН РАБОТЫ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165850"/>
            <a:ext cx="9144000" cy="692150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Насадить ручку на напильник, покрыть лаком</a:t>
            </a:r>
          </a:p>
        </p:txBody>
      </p:sp>
      <p:pic>
        <p:nvPicPr>
          <p:cNvPr id="33796" name="Picture 4" descr="S7300103"/>
          <p:cNvPicPr>
            <a:picLocks noChangeAspect="1" noChangeArrowheads="1"/>
          </p:cNvPicPr>
          <p:nvPr/>
        </p:nvPicPr>
        <p:blipFill>
          <a:blip r:embed="rId2" cstate="screen">
            <a:lum brigh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088" y="620713"/>
            <a:ext cx="7488237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ОБЩИЙ ВИД ИЗДЕЛИЯ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5084763"/>
            <a:ext cx="8229600" cy="13684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solidFill>
                  <a:srgbClr val="FF66FF"/>
                </a:solidFill>
              </a:rPr>
              <a:t>РУЧКА ДЛЯ НАПИЛЬНИКА ИЗГОТАВЛИВАЕТСЯ ИЗ БЕРЕЗЫ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8785225" cy="352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ОСНОВНЫЕ РАЗМЕРЫ ИЗДЕЛИЯ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8785225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5300663"/>
            <a:ext cx="8229600" cy="1266825"/>
          </a:xfrm>
        </p:spPr>
        <p:txBody>
          <a:bodyPr/>
          <a:lstStyle/>
          <a:p>
            <a:r>
              <a:rPr lang="ru-RU">
                <a:solidFill>
                  <a:srgbClr val="FF66FF"/>
                </a:solidFill>
              </a:rPr>
              <a:t>РАЗМЕРЫ УКАЗАНЫ В МИЛЛИМЕТРАХ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61025"/>
            <a:ext cx="8686800" cy="1196975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Подобрать материал </a:t>
            </a:r>
          </a:p>
          <a:p>
            <a:r>
              <a:rPr lang="ru-RU">
                <a:solidFill>
                  <a:srgbClr val="66FF33"/>
                </a:solidFill>
              </a:rPr>
              <a:t> Отпилить заготовку</a:t>
            </a:r>
          </a:p>
        </p:txBody>
      </p:sp>
      <p:pic>
        <p:nvPicPr>
          <p:cNvPr id="22532" name="Picture 4" descr="S730008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-319732">
            <a:off x="166688" y="1074738"/>
            <a:ext cx="4248150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S730008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2833">
            <a:off x="4654550" y="2274888"/>
            <a:ext cx="4249738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097588"/>
            <a:ext cx="8229600" cy="760412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Разметить торцы, найти центры</a:t>
            </a:r>
          </a:p>
        </p:txBody>
      </p:sp>
      <p:pic>
        <p:nvPicPr>
          <p:cNvPr id="23556" name="Picture 4" descr="S730008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258888" y="908050"/>
            <a:ext cx="6624637" cy="49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824538"/>
            <a:ext cx="8229600" cy="10334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>
                <a:solidFill>
                  <a:srgbClr val="66FF33"/>
                </a:solidFill>
              </a:rPr>
              <a:t>Просверлить отверстие под хвостовик напильника сверлом диаметром 4 мм</a:t>
            </a:r>
          </a:p>
        </p:txBody>
      </p:sp>
      <p:pic>
        <p:nvPicPr>
          <p:cNvPr id="24580" name="Picture 4" descr="S730008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2988" y="692150"/>
            <a:ext cx="6913562" cy="518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Правила безопасной работы на токарном станке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Работать на станке нужно в спецодежде, плотно прилегающей к телу и не имеющей свисающих концов.</a:t>
            </a:r>
          </a:p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Нельзя включать станок без разрешения учителя.</a:t>
            </a:r>
          </a:p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Перед включением необходимо проверить исправность станка.</a:t>
            </a:r>
          </a:p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Закреплять заготовку нужно прочно, точно по центрам.</a:t>
            </a:r>
          </a:p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Перо подручника устанавливают точно по центру заготовки, на расстоянии 2 – 3 мм от её поверхности.</a:t>
            </a:r>
          </a:p>
          <a:p>
            <a:r>
              <a:rPr lang="ru-RU" sz="2800">
                <a:solidFill>
                  <a:srgbClr val="FFCC00"/>
                </a:solidFill>
                <a:latin typeface="Impact" pitchFamily="34" charset="0"/>
              </a:rPr>
              <a:t>Нельзя измерять деталь пока она вращается, отходить от станка во время работы. 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r>
              <a:rPr lang="ru-RU" sz="4000"/>
              <a:t>ПЛАН РАБОТЫ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949950"/>
            <a:ext cx="8229600" cy="908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rgbClr val="66FF33"/>
                </a:solidFill>
              </a:rPr>
              <a:t>Установить заготовку в станок. Расстояние до подручника не более 3 мм.</a:t>
            </a:r>
          </a:p>
        </p:txBody>
      </p:sp>
      <p:pic>
        <p:nvPicPr>
          <p:cNvPr id="25604" name="Picture 4" descr="S730008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088" y="620713"/>
            <a:ext cx="7200900" cy="539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AG00090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22203">
            <a:off x="4932363" y="3284538"/>
            <a:ext cx="333375" cy="6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ru-RU"/>
              <a:t>ПЛАН РАБОТЫ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805488"/>
            <a:ext cx="8229600" cy="792162"/>
          </a:xfrm>
        </p:spPr>
        <p:txBody>
          <a:bodyPr/>
          <a:lstStyle/>
          <a:p>
            <a:r>
              <a:rPr lang="ru-RU">
                <a:solidFill>
                  <a:srgbClr val="66FF33"/>
                </a:solidFill>
              </a:rPr>
              <a:t>Выточить цилиндр заданного диаметра</a:t>
            </a:r>
          </a:p>
        </p:txBody>
      </p:sp>
      <p:pic>
        <p:nvPicPr>
          <p:cNvPr id="26628" name="Picture 4" descr="S7300090"/>
          <p:cNvPicPr>
            <a:picLocks noChangeAspect="1" noChangeArrowheads="1"/>
          </p:cNvPicPr>
          <p:nvPr/>
        </p:nvPicPr>
        <p:blipFill>
          <a:blip r:embed="rId2" cstate="screen">
            <a:lum bright="-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6013" y="765175"/>
            <a:ext cx="6624637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theme/theme1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212</TotalTime>
  <Words>189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Точки</vt:lpstr>
      <vt:lpstr>ТОКАРНЫЕ РАБОТЫ </vt:lpstr>
      <vt:lpstr>ОБЩИЙ ВИД ИЗДЕЛИЯ</vt:lpstr>
      <vt:lpstr>ОСНОВНЫЕ РАЗМЕРЫ ИЗДЕЛИЯ</vt:lpstr>
      <vt:lpstr>ПЛАН РАБОТЫ</vt:lpstr>
      <vt:lpstr>ПЛАН РАБОТЫ</vt:lpstr>
      <vt:lpstr>ПЛАН РАБОТЫ</vt:lpstr>
      <vt:lpstr>Правила безопасной работы на токарном станке</vt:lpstr>
      <vt:lpstr>ПЛАН РАБОТЫ</vt:lpstr>
      <vt:lpstr>ПЛАН РАБОТЫ</vt:lpstr>
      <vt:lpstr>ПЛАН РАБОТЫ</vt:lpstr>
      <vt:lpstr>ПЛАН РАБОТЫ</vt:lpstr>
      <vt:lpstr>ПЛАН РАБОТЫ</vt:lpstr>
      <vt:lpstr>ПЛАН РАБОТЫ</vt:lpstr>
      <vt:lpstr>ПЛАН РАБОТЫ</vt:lpstr>
      <vt:lpstr>ПЛАН РАБОТЫ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Степановы</dc:creator>
  <cp:lastModifiedBy>Admin</cp:lastModifiedBy>
  <cp:revision>7</cp:revision>
  <dcterms:created xsi:type="dcterms:W3CDTF">2008-02-06T13:19:44Z</dcterms:created>
  <dcterms:modified xsi:type="dcterms:W3CDTF">2020-11-22T09:20:17Z</dcterms:modified>
</cp:coreProperties>
</file>