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82" r:id="rId9"/>
    <p:sldId id="283" r:id="rId10"/>
    <p:sldId id="281" r:id="rId11"/>
    <p:sldId id="272" r:id="rId12"/>
    <p:sldId id="28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E7186-5AB6-4EA6-A350-F2A4BD5E6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0D4B88-A157-4FB1-A425-AB2A9D669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90037-1BC0-4FEA-AFD3-680BC56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90123-2DCC-4E2B-88AE-7EC3F6CE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D5B9C-EC88-4E2D-A6ED-516255E7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E8F26A-C6A8-4805-BBA1-23A629F4A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22556-7316-4B18-ABD5-769790E4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D293A-D8AA-4041-9FAF-3358F5FE6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14FA-49F9-40FC-B17D-7DFE89C1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EADB11-729D-4FD2-99DB-1D239330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9AD55D-1BF2-48B4-8ACD-F673367B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4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B7A932-1047-45E9-A860-2ADB5B36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6EDA1E-44E4-4641-82CE-96C6F2D3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7081C-0194-4897-B7FC-9DCC5226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A5D7B-B4B8-4B90-A0A2-12631FE6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BBD32-D082-458E-A9ED-5B9C6EB5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7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FEE06-6E48-4C4D-A71F-C2B77805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60A0F2-68C5-4212-AD2C-1943252E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ACD53-904A-485E-B1BB-412E2FCB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8050B-D8EE-4DD0-95E5-CA1F9981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79FD9-B2D9-4085-ABC6-22F49DD2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4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3E00A-4BCE-4006-A66E-7632B511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AF77FD-0433-4310-9E66-7B7B6051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637A47-9CF6-4702-B32D-65D5FE68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A29316-8D2A-4FD3-A1C0-2A5236F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66BFA-D573-49A5-9875-47872580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C3012-55E7-493D-BB4C-4A8DA26F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4B89E-9F5F-4F7B-9328-F71A849CC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388D9F-E539-461C-9387-2FAF369F3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8A510E-11D7-417C-9A3C-6C6918B4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C9F1D9-C80E-43D1-AAC8-94945B73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F49B2E-4F59-4104-AEB6-F2342364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5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2B24-01B7-4A81-A3E6-553EB565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D63C-4046-4033-819E-30705E05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91FBAD-4CD7-48B6-9141-5B8E67451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1C4DF-28C1-4821-918D-A9014D9BE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FC491A-AA42-4B02-80A2-82AB70952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FAC7A2-0C86-45A2-8A6C-063E825B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3CADE8-9DE8-4490-870B-06938E7D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A4DEBA-A96E-47F1-B0BD-CA2769A0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AE547-5A90-49BC-A059-B58258F3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BB9779E-3E45-47FD-994A-0A60EF8E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9B2A91-A5CC-4D09-AF68-91DACC86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6CF5D5-C47E-40AA-A3C3-36839DF7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2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62618E-3B2A-4ACF-A542-0204F1B9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B61-0F95-47BF-BFA7-A5E6D669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982D59-9D37-4857-9D63-99C35424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3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EC1C4-5CBC-4A67-9431-D0E3CCE1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7A0A1-3E88-476D-8C0E-0164AFB4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8BA306-2B75-4123-8E18-0A12E0215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0CF63-6F4F-448E-B75C-60BB8AB5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BB68A2-FE8D-4CC4-95F6-C320B5FD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44BBB0-65CE-4EA6-9E75-4C22E2E3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2ABA3-C638-453A-9A80-17D310DA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4ABE1B-5140-4CD5-8FF7-3478B62A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463184-496B-4E05-9E37-3B071838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BD0817-3E88-4B72-A98D-BC2BBFF1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68A376-7642-4899-963D-10601532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C9FC7D-6C98-4452-83A1-787FECE5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2D898-E915-4466-9684-443741A7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BD9E0-98A7-41D0-8A08-4E3D1E54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6E3937-2BA7-4C55-AF7F-05269A69C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EF5-CEE7-4AC2-94EC-2A1C0F915E8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B9EEE-6150-49BC-8F43-1A684BF8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0203D-588E-41A1-806B-A54C6F38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0B182B-4CC1-415F-BD65-70B724D3EBA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g.ru/2021/07/12/chemu-budut-uchit-v-shkole-s-1-sentiabria-2022-goda.html" TargetMode="External"/><Relationship Id="rId3" Type="http://schemas.openxmlformats.org/officeDocument/2006/relationships/hyperlink" Target="https://fgos.ru/" TargetMode="External"/><Relationship Id="rId7" Type="http://schemas.openxmlformats.org/officeDocument/2006/relationships/hyperlink" Target="https://externat.foxford.ru/polezno-znat/fgos-2020" TargetMode="External"/><Relationship Id="rId2" Type="http://schemas.openxmlformats.org/officeDocument/2006/relationships/hyperlink" Target="http://publication.pravo.gov.ru/Document/View/0001202107050027?index=0&amp;rangeSiz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53.ru/np-includes/upload/2021/09/21/16562.pdf" TargetMode="External"/><Relationship Id="rId5" Type="http://schemas.openxmlformats.org/officeDocument/2006/relationships/hyperlink" Target="https://edu.gov.ru/" TargetMode="External"/><Relationship Id="rId4" Type="http://schemas.openxmlformats.org/officeDocument/2006/relationships/hyperlink" Target="http://edso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soo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edu.gov.r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BE39B-FA86-4A4B-ABFB-7C6716A6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562" y="1173517"/>
            <a:ext cx="10755392" cy="251733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третьего поколения.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Изменения.</a:t>
            </a:r>
            <a:endParaRPr lang="ru-RU" b="1" dirty="0">
              <a:solidFill>
                <a:srgbClr val="E2102B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1408C5-15EB-45D0-86F9-5FF4D4195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5257" y="3887654"/>
            <a:ext cx="5394036" cy="165576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41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E21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3200" b="1" dirty="0">
              <a:solidFill>
                <a:srgbClr val="E21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924" y="2790092"/>
            <a:ext cx="4853354" cy="21101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Есть интересные идеи и находки, которые справедливы и созвучны новому времени.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85692" y="1465386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Вариативность содержания и сроков образования 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86246" y="3024555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Личный образовательный маршрут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8585" y="1160586"/>
            <a:ext cx="3540369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Индивидуальные учебные планы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0123" y="5187461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Личный образовательный маршрут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77199" y="4736124"/>
            <a:ext cx="3364523" cy="11488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Деление на группы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2140" y="2569064"/>
            <a:ext cx="5159830" cy="290240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publication.pravo.gov.ru/Document/View/0001202107050027?index=0&amp;rangeSize=1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Приказ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https://fgos.ru/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тексты ФГОС всех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ступеней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Муштавинская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И.В. Путеводитель по ФГОС основного и среднего общего образования: Методическое пособие. Санкт-Петербург: КАРО,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edsoo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введение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 апробацию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Рабочих программ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://edu.gov.ru/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сайт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http://edu53.ru/np-includes/upload/2021/09/21/16562.pdf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Изменения в новых ФГОС НОО и ООО 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externat.foxford.ru/polezno-znat/fgos-2020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rg.ru/2021/07/12/chemu-budut-uchit-v-shkole-s-1-sentiabria-2022-goda.html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ФГОС –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ds02.infourok.ru/uploads/ex/134e/0007664d-c67db415/img1.jpg"/>
          <p:cNvPicPr>
            <a:picLocks noChangeAspect="1" noChangeArrowheads="1"/>
          </p:cNvPicPr>
          <p:nvPr/>
        </p:nvPicPr>
        <p:blipFill>
          <a:blip r:embed="rId2" cstate="print"/>
          <a:srcRect l="8299" t="29060" b="7009"/>
          <a:stretch>
            <a:fillRect/>
          </a:stretch>
        </p:blipFill>
        <p:spPr bwMode="auto">
          <a:xfrm>
            <a:off x="6127994" y="3687259"/>
            <a:ext cx="6064006" cy="3170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077" y="78715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ФГОС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74277"/>
            <a:ext cx="10515600" cy="39026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 образовательного пространства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всей Российской Федерации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обеспечение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преемственности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программ начального общего, основного общего и среднего общего образования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861" y="694157"/>
            <a:ext cx="105156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Методологическая основа –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системно-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деятельностный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подход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Приводят стандарты в соответствие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Федеральным законом «Об образовании в Российской Федерации;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Обеспечивают вариативность содержания образовательных программ основного общего образования, возможность формирования программ разного уровня сложности и направленности с учетом потребностей и способностей  обучающихся;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Устанавливают вариативность сроков реализации программ (не только в сторону увеличения, но и в сторону сокращения);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Детализируют условия реализации образовательных программ;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Детализируют требования к результатам освоения учащимися программ ООО;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Оптимизируют требования к основной образовательной программе и рабочей программе;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Прописывают требования к организации электронного обучения и применению дистанционных образовательных технологий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22367">
            <a:off x="208804" y="4181619"/>
            <a:ext cx="5322276" cy="3150692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ФГОС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89214" y="1845425"/>
            <a:ext cx="10434923" cy="3289283"/>
          </a:xfrm>
        </p:spPr>
        <p:txBody>
          <a:bodyPr>
            <a:normAutofit/>
          </a:bodyPr>
          <a:lstStyle/>
          <a:p>
            <a:pPr lvl="0"/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edsoo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0" lv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апробацию Рабочих программ ФГОС</a:t>
            </a:r>
          </a:p>
          <a:p>
            <a:pPr marL="0" indent="0"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https://edu.gov.ru/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8741" y="4960995"/>
            <a:ext cx="6941503" cy="4839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fontAlgn="t">
              <a:buNone/>
            </a:pPr>
            <a:endPara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 Впервые вводится ФГОС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ООО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одновременно.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Сделан акцент на развитие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личностных навыков.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указан перечень предметных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т.д.).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т.п.).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Строго обозначено, какие темы должны освоить дети в определенный год обучения.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тем по новым ФГОС не рекомендовано менять местами (ранее это допускалось).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Вводится предмет </a:t>
            </a:r>
            <a:r>
              <a:rPr lang="ru-RU" sz="2600" dirty="0" smtClean="0">
                <a:solidFill>
                  <a:srgbClr val="E21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«Функциональная грамотность»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как одна из составляющих на уроках географии, математики, информатики, окружающего мира.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10) Учитываются возрастные и психологические особенности учеников всех классов. Главное, чтобы ребята не были перегружены. Кроме того, 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marL="0" indent="0" algn="just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имеют право обучать детей на родном языке, то есть на любом языке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процедура оценки качества образования (ВПР, РДР и т.д.)</a:t>
            </a:r>
          </a:p>
          <a:p>
            <a:pPr marL="0" indent="0" algn="just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marL="0" indent="0" algn="just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marL="0" indent="0" algn="just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16) Введены единые требования к составлению рабочих программ, в том числе и программ внеурочной деятельности.</a:t>
            </a:r>
          </a:p>
          <a:p>
            <a:pPr marL="0" lvl="0" indent="0" algn="just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Определено базовое содержание программы воспитания.</a:t>
            </a:r>
          </a:p>
          <a:p>
            <a:pPr marL="0" lvl="0" indent="0" algn="just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Уточнены задачи и условия программы коррекционной работы с детьми с ОВЗ.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649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Bahnschrift</vt:lpstr>
      <vt:lpstr>Calibri</vt:lpstr>
      <vt:lpstr>Calibri Light</vt:lpstr>
      <vt:lpstr>Wingdings</vt:lpstr>
      <vt:lpstr>Тема Office</vt:lpstr>
      <vt:lpstr>ФГОС третьего поколения. Изменения.</vt:lpstr>
      <vt:lpstr>ФГОС – </vt:lpstr>
      <vt:lpstr>задачи ФГОС</vt:lpstr>
      <vt:lpstr>Методологическая основа –  системно-деятельностный подход</vt:lpstr>
      <vt:lpstr>Научно-методическое сопровождение ФГОС</vt:lpstr>
      <vt:lpstr>Основные изменения,  внесенные в обновленный ФГОС 2021</vt:lpstr>
      <vt:lpstr>Основные изменения,  внесенные в обновленный ФГОС 2021</vt:lpstr>
      <vt:lpstr>Основные изменения,  внесенные в обновленный ФГОС 2021</vt:lpstr>
      <vt:lpstr>Основные изменения,  внесенные в обновленный ФГОС 2021</vt:lpstr>
      <vt:lpstr>Выводы</vt:lpstr>
      <vt:lpstr>Презентация PowerPoint</vt:lpstr>
      <vt:lpstr>Использованные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Зам.директора</cp:lastModifiedBy>
  <cp:revision>3</cp:revision>
  <dcterms:created xsi:type="dcterms:W3CDTF">2021-10-25T08:59:21Z</dcterms:created>
  <dcterms:modified xsi:type="dcterms:W3CDTF">2022-05-18T03:45:07Z</dcterms:modified>
</cp:coreProperties>
</file>