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24DF4-3C5E-41F6-8051-929708A6FC18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A3985-88D4-4A45-B9AB-B0F20AC3A3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5741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A3985-88D4-4A45-B9AB-B0F20AC3A3A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6833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414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055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377115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6134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397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9016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3488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177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031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13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899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764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639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351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078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164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64704"/>
            <a:ext cx="8529438" cy="2448272"/>
          </a:xfrm>
        </p:spPr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16.11.2020г</a:t>
            </a:r>
            <a:b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Классная работа</a:t>
            </a:r>
            <a:b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Урок повторение:</a:t>
            </a: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Умножение дробей</a:t>
            </a:r>
            <a:b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Нахождение </a:t>
            </a: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дроби </a:t>
            </a:r>
            <a:r>
              <a:rPr lang="ru-RU" sz="4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от числа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5013176"/>
            <a:ext cx="5580112" cy="1844824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Ахмедова Ш.Р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МБОУ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СОШ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№83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703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Чтобы найти дробь от числа, нужно это число умножить на данную дробь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Чтобы найти несколько процентов от числа, нужно проценты перевести в десятичную дробь и умножить полученную дробь на число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26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Найдите дробь от числа</a:t>
            </a:r>
            <a:endParaRPr lang="ru-RU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 cstate="print"/>
            <a:stretch>
              <a:fillRect l="-768"/>
            </a:stretch>
          </a:blipFill>
        </p:spPr>
        <p:txBody>
          <a:bodyPr/>
          <a:lstStyle/>
          <a:p>
            <a:pPr>
              <a:buNone/>
            </a:pPr>
            <a:r>
              <a:rPr lang="ru-RU">
                <a:noFill/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10804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 cstate="print"/>
            <a:stretch>
              <a:fillRect l="-768" t="-942"/>
            </a:stretch>
          </a:blipFill>
        </p:spPr>
        <p:txBody>
          <a:bodyPr/>
          <a:lstStyle/>
          <a:p>
            <a:pPr>
              <a:buNone/>
            </a:pPr>
            <a:r>
              <a:rPr lang="ru-RU">
                <a:noFill/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1835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классе 30 учащихся. 4/5 из них посещают спортивные секции. Сколько детей посещают спортивные секции?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банке было 0,5 кг варенья. Во время чаепития было съедено 0,6 всего варенья. Сколько варенья было съедено?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3727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 результаты:</a:t>
            </a:r>
            <a:endParaRPr lang="ru-RU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 cstate="print"/>
            <a:stretch>
              <a:fillRect l="-1852" t="-1752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17597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№№№372,374 </a:t>
            </a:r>
          </a:p>
          <a:p>
            <a:pPr marL="0" indent="0">
              <a:buNone/>
            </a:pPr>
            <a:r>
              <a:rPr lang="ru-RU" dirty="0" smtClean="0"/>
              <a:t>Закрепить </a:t>
            </a:r>
            <a:r>
              <a:rPr lang="ru-RU" dirty="0" smtClean="0"/>
              <a:t>правила.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561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Чему вы научились на уроке?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Как найти дробь от числа?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Какие 3 составляющие различают в задачах на нахождение дроби от числа?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619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Symbol" panose="05050102010706020507" pitchFamily="18" charset="2"/>
              <a:buChar char=""/>
            </a:pPr>
            <a:r>
              <a:rPr lang="ru-RU" dirty="0" smtClean="0"/>
              <a:t> </a:t>
            </a:r>
            <a:r>
              <a:rPr lang="ru-RU" dirty="0" smtClean="0"/>
              <a:t>Закрепить  с </a:t>
            </a:r>
            <a:r>
              <a:rPr lang="ru-RU" dirty="0" smtClean="0"/>
              <a:t> учащимися задачи </a:t>
            </a:r>
            <a:r>
              <a:rPr lang="ru-RU" dirty="0"/>
              <a:t>на </a:t>
            </a:r>
            <a:r>
              <a:rPr lang="ru-RU" dirty="0" smtClean="0"/>
              <a:t>  нахождение </a:t>
            </a:r>
            <a:r>
              <a:rPr lang="ru-RU" dirty="0"/>
              <a:t>дроби от числа и </a:t>
            </a:r>
            <a:r>
              <a:rPr lang="ru-RU" dirty="0" smtClean="0"/>
              <a:t>решением </a:t>
            </a:r>
            <a:r>
              <a:rPr lang="ru-RU" dirty="0"/>
              <a:t>их с помощью умножения, способствовать развитию навыков решения задач и упражнений;</a:t>
            </a:r>
          </a:p>
          <a:p>
            <a:pPr lvl="0">
              <a:buFont typeface="Symbol" panose="05050102010706020507" pitchFamily="18" charset="2"/>
              <a:buChar char=""/>
            </a:pPr>
            <a:r>
              <a:rPr lang="ru-RU" dirty="0" smtClean="0"/>
              <a:t> Развивать </a:t>
            </a:r>
            <a:r>
              <a:rPr lang="ru-RU" dirty="0"/>
              <a:t>логическое мышление, умение самостоятельно работать, навыки взаимоконтроля</a:t>
            </a:r>
          </a:p>
          <a:p>
            <a:pPr lvl="0">
              <a:buFont typeface="Symbol" panose="05050102010706020507" pitchFamily="18" charset="2"/>
              <a:buChar char=""/>
            </a:pPr>
            <a:r>
              <a:rPr lang="ru-RU" dirty="0" smtClean="0"/>
              <a:t> Воспитать </a:t>
            </a:r>
            <a:r>
              <a:rPr lang="ru-RU" dirty="0"/>
              <a:t>отзывчивость, трудолюбие и аккуратность у учащихся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7140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 cstate="print"/>
            <a:stretch>
              <a:fillRect l="-480" t="-1570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48100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Ответьте на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 называется:</a:t>
            </a:r>
          </a:p>
          <a:p>
            <a:pPr marL="0" indent="0">
              <a:buNone/>
            </a:pPr>
            <a:r>
              <a:rPr lang="ru-RU" dirty="0"/>
              <a:t>а</a:t>
            </a:r>
            <a:r>
              <a:rPr lang="ru-RU" dirty="0" smtClean="0"/>
              <a:t>)Сотая </a:t>
            </a:r>
            <a:r>
              <a:rPr lang="ru-RU" dirty="0"/>
              <a:t>доля метра</a:t>
            </a:r>
          </a:p>
          <a:p>
            <a:pPr marL="0" indent="0">
              <a:buNone/>
            </a:pPr>
            <a:r>
              <a:rPr lang="ru-RU" dirty="0" smtClean="0"/>
              <a:t>б)Седьмая </a:t>
            </a:r>
            <a:r>
              <a:rPr lang="ru-RU" dirty="0"/>
              <a:t>часть недели</a:t>
            </a:r>
          </a:p>
          <a:p>
            <a:pPr marL="0" indent="0">
              <a:buNone/>
            </a:pPr>
            <a:r>
              <a:rPr lang="ru-RU" dirty="0" smtClean="0"/>
              <a:t>в)Двенадцатая </a:t>
            </a:r>
            <a:r>
              <a:rPr lang="ru-RU" dirty="0"/>
              <a:t>часть года</a:t>
            </a:r>
          </a:p>
          <a:p>
            <a:pPr marL="0" indent="0">
              <a:buNone/>
            </a:pPr>
            <a:r>
              <a:rPr lang="ru-RU" dirty="0" smtClean="0"/>
              <a:t>г)Четверть </a:t>
            </a:r>
            <a:r>
              <a:rPr lang="ru-RU" dirty="0"/>
              <a:t>года</a:t>
            </a:r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)Половина </a:t>
            </a:r>
            <a:r>
              <a:rPr lang="ru-RU" dirty="0"/>
              <a:t>часа</a:t>
            </a:r>
          </a:p>
          <a:p>
            <a:pPr marL="0" indent="0">
              <a:buNone/>
            </a:pPr>
            <a:r>
              <a:rPr lang="ru-RU" dirty="0"/>
              <a:t>е</a:t>
            </a:r>
            <a:r>
              <a:rPr lang="ru-RU" dirty="0" smtClean="0"/>
              <a:t>)Треть </a:t>
            </a:r>
            <a:r>
              <a:rPr lang="ru-RU" dirty="0"/>
              <a:t>минуты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4877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Ответьте на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Какую часть года составляет:</a:t>
            </a:r>
          </a:p>
          <a:p>
            <a:pPr marL="0" indent="0">
              <a:buNone/>
            </a:pPr>
            <a:r>
              <a:rPr lang="ru-RU" dirty="0" smtClean="0"/>
              <a:t>а)Январь?</a:t>
            </a:r>
          </a:p>
          <a:p>
            <a:pPr marL="0" indent="0">
              <a:buNone/>
            </a:pPr>
            <a:r>
              <a:rPr lang="ru-RU" dirty="0" smtClean="0"/>
              <a:t>б)Апрель</a:t>
            </a:r>
            <a:r>
              <a:rPr lang="ru-RU" dirty="0"/>
              <a:t>?</a:t>
            </a:r>
          </a:p>
          <a:p>
            <a:pPr marL="0" indent="0">
              <a:buNone/>
            </a:pPr>
            <a:r>
              <a:rPr lang="ru-RU" dirty="0" smtClean="0"/>
              <a:t>в)Февраль</a:t>
            </a:r>
            <a:r>
              <a:rPr lang="ru-RU" dirty="0"/>
              <a:t>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889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задачу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Какая часть фигуры закрашена? Найдите площадь закрашенной фигуры, если площадь всей фигуры равна 40 кв. ед.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140968"/>
            <a:ext cx="5554960" cy="34504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833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 полученный 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Закрашено 3/5 фигуры; </a:t>
            </a:r>
            <a:r>
              <a:rPr lang="en-US" dirty="0" smtClean="0"/>
              <a:t>S</a:t>
            </a:r>
            <a:r>
              <a:rPr lang="ru-RU" sz="1600" dirty="0" err="1" smtClean="0"/>
              <a:t>закр</a:t>
            </a:r>
            <a:r>
              <a:rPr lang="ru-RU" sz="1600" dirty="0" smtClean="0"/>
              <a:t>. Фигуры</a:t>
            </a:r>
            <a:r>
              <a:rPr lang="en-US" dirty="0" smtClean="0"/>
              <a:t>= 40*3/5=24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577480"/>
            <a:ext cx="5616624" cy="39478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5193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задачу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Петя делал уроки 2/3 часа. Сколько минут Петя делал уроки?</a:t>
            </a:r>
          </a:p>
          <a:p>
            <a:pPr marL="0" indent="0">
              <a:buNone/>
            </a:pPr>
            <a:r>
              <a:rPr lang="ru-RU" dirty="0"/>
              <a:t>Как </a:t>
            </a:r>
            <a:r>
              <a:rPr lang="ru-RU" dirty="0" smtClean="0"/>
              <a:t>можно </a:t>
            </a:r>
            <a:r>
              <a:rPr lang="ru-RU" dirty="0"/>
              <a:t>решить эту задачу? Какие действия с обыкновенными дробями мы научились выполнять?</a:t>
            </a:r>
          </a:p>
        </p:txBody>
      </p:sp>
    </p:spTree>
    <p:extLst>
      <p:ext uri="{BB962C8B-B14F-4D97-AF65-F5344CB8AC3E}">
        <p14:creationId xmlns="" xmlns:p14="http://schemas.microsoft.com/office/powerpoint/2010/main" val="8736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 полученный 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Петя делал уроки 2/3 от 60 минут</a:t>
            </a:r>
          </a:p>
          <a:p>
            <a:pPr marL="0" indent="0">
              <a:buNone/>
            </a:pPr>
            <a:r>
              <a:rPr lang="ru-RU" dirty="0" smtClean="0"/>
              <a:t>Ответ: 60/3*2=40 минут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Данная задача называется задачей на нахождение дроби от числа. В таких задачах выделяют 3 составляющие: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/>
              <a:t>Все число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/>
              <a:t>Дробь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/>
              <a:t>Значение Дроби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577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313</Words>
  <Application>Microsoft Office PowerPoint</Application>
  <PresentationFormat>Экран (4:3)</PresentationFormat>
  <Paragraphs>57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Грань</vt:lpstr>
      <vt:lpstr>16.11.2020г Классная работа Урок повторение: Умножение дробей Нахождение дроби от числа</vt:lpstr>
      <vt:lpstr>Цели урока:</vt:lpstr>
      <vt:lpstr>Разминка</vt:lpstr>
      <vt:lpstr>Ответьте на вопросы:</vt:lpstr>
      <vt:lpstr>Ответьте на вопросы:</vt:lpstr>
      <vt:lpstr>Решите задачу</vt:lpstr>
      <vt:lpstr>Сравните полученный результат</vt:lpstr>
      <vt:lpstr>Решите задачу</vt:lpstr>
      <vt:lpstr>Сравните полученный результат</vt:lpstr>
      <vt:lpstr>Правила</vt:lpstr>
      <vt:lpstr>Найдите дробь от числа</vt:lpstr>
      <vt:lpstr>Сравните результаты</vt:lpstr>
      <vt:lpstr>Решите задачи:</vt:lpstr>
      <vt:lpstr>Сравните результаты:</vt:lpstr>
      <vt:lpstr>Домашнее задание</vt:lpstr>
      <vt:lpstr>Итог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дробей от числа</dc:title>
  <dc:creator>Константин Туаев</dc:creator>
  <cp:lastModifiedBy>Admin</cp:lastModifiedBy>
  <cp:revision>16</cp:revision>
  <dcterms:created xsi:type="dcterms:W3CDTF">2016-01-04T17:35:31Z</dcterms:created>
  <dcterms:modified xsi:type="dcterms:W3CDTF">2020-11-12T16:50:28Z</dcterms:modified>
</cp:coreProperties>
</file>