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43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18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9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7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4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63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3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95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27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55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4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9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82EEC-CF57-44EB-AFC8-A92B9CB9BC6E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1B09-3915-420E-A5A1-B63B9286B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4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0412" y="336034"/>
            <a:ext cx="4893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День Героев Отечества.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400" y="1600200"/>
            <a:ext cx="1109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Ежегодно </a:t>
            </a:r>
            <a:r>
              <a:rPr lang="ru-RU" sz="3600" b="1" dirty="0" smtClean="0">
                <a:solidFill>
                  <a:srgbClr val="FF0000"/>
                </a:solidFill>
              </a:rPr>
              <a:t>9 декабря </a:t>
            </a:r>
            <a:r>
              <a:rPr lang="ru-RU" sz="3600" b="1" dirty="0" smtClean="0"/>
              <a:t>в России отмечается </a:t>
            </a:r>
            <a:r>
              <a:rPr lang="ru-RU" sz="3600" b="1" dirty="0" smtClean="0">
                <a:solidFill>
                  <a:srgbClr val="FF0000"/>
                </a:solidFill>
              </a:rPr>
              <a:t>День Героев Отечества. </a:t>
            </a:r>
            <a:r>
              <a:rPr lang="ru-RU" sz="3600" b="1" dirty="0" smtClean="0"/>
              <a:t>Праздник этот – особенный: в этот день отдают дань мужеству, самоотверженности, патриотическим качествам людей, по праву носящих звание Героя. Мы помним трагические страницы истории, подвиги наших предков, несгибаемую волю, единство народа.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882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700" y="842139"/>
            <a:ext cx="1008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Очнулась Юля уже на снегу, который показался ей очень горячим. Сосед сказал детям бежать к нему домой. По дороге старшая сестра постоянно пересчитывала ребят – боялась, что кого-то забыла. А когда убедилась, что все на месте и в безопасности, сама упала на кровать и вновь потеряла сознание. Пришла в себя героиня уже в реанимации.</a:t>
            </a:r>
          </a:p>
          <a:p>
            <a:r>
              <a:rPr lang="ru-RU" sz="2400" b="1" dirty="0" smtClean="0"/>
              <a:t> Юля мечтает о работе в МЧС, особенно после того, как торжественно получила медаль. А также ставит в пример своего дедушку Сашу, который служил в Афганистане и рассказывал о том, как спасал людей на войне. Несмотря на тревогу и страх после таких историй, внучка гордится дедом и говорит, что хотела бы быть на него похожей не только внешне (а сходство у них сильное), но и перенять его героический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xmlns="" val="2322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77338"/>
            <a:ext cx="8494713" cy="63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6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-26728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Наши рисунки героев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847"/>
            <a:ext cx="4217332" cy="23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265" y="844062"/>
            <a:ext cx="3164679" cy="24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3837" y="3641363"/>
            <a:ext cx="4811885" cy="304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665471" y="3671668"/>
            <a:ext cx="5189415" cy="29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0699" y="740197"/>
            <a:ext cx="4661301" cy="2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0" y="367943"/>
            <a:ext cx="990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 сожалением приходится признавать, что и сегодня, в спокойное мирное время, дети порой сталкиваются с невероятной жестокостью и оказываются лицом к лицу с матерыми убийцами. Мы не забываем о подвиге юных ребят, которые, ни секунду не сомневаясь, наряду со взрослыми отдали жизнь не только за своих близких, но и за абсолютно посторонних людей. Они отдали жизни за то, чтобы жили другие.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 наше время нет никакой надобности в том, чтобы дети бросались на амбразуру, ценой собственной жизни защищая своих близких и совсем незнакомых людей. Кажется немыслимым, непонятным, недопустимым, что такие истории все еще имеют место быть.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Мы должны помнить о тех, кто ушел из жизни с честью, и тогда их подвиг будет бессмертен.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39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1300" y="184835"/>
            <a:ext cx="648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Евгений Табаков </a:t>
            </a:r>
            <a:r>
              <a:rPr lang="ru-RU" sz="2400" b="1" dirty="0" smtClean="0"/>
              <a:t>(06.03.2001 – 28.11.2008)</a:t>
            </a:r>
            <a:br>
              <a:rPr lang="ru-RU" sz="2400" b="1" dirty="0" smtClean="0"/>
            </a:br>
            <a:r>
              <a:rPr lang="ru-RU" sz="2400" b="1" dirty="0" smtClean="0"/>
              <a:t>Посмертно награжден Орденом Мужества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8" y="1244600"/>
            <a:ext cx="3978811" cy="5482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57800" y="134620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История Жени </a:t>
            </a:r>
            <a:r>
              <a:rPr lang="ru-RU" b="1" dirty="0" err="1" smtClean="0"/>
              <a:t>Табакова</a:t>
            </a:r>
            <a:r>
              <a:rPr lang="ru-RU" b="1" dirty="0" smtClean="0"/>
              <a:t> печальна и несправедлива, в то же время она взрастила великую гордость в наших сердцах. 28 ноября 2008 года грабитель проник в квартиру, где в тот момент Женя находился с двенадцатилетней сестрой. Злоумышленник набросился на Яну. В критической ситуации семилетний мальчишка не растерялся и дал отпор грабителю: схватил кухонный нож и нанес ему удар. Разъяренный преступник в ответ восемь раз ударил мальчика ножом в спину. В это время Яна успела выбежать из квартиры и начала звать на помощь всех, кого могла. Но, к сожалению, Женю спасти не удалось. Он скончался от полученных ранений. В тот день он погиб ради своей сестры. Не задумываясь, он защищал свою семью и свой дом, как подобает настоящему мужчине. В этом маленьком мальчике семи лет от роду сочетались самые высокие человеческие достоинства. Сила воли и духа, львиная храбрость и готовность сделать шаг в пропасть ради другого человека.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500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274130"/>
            <a:ext cx="8583612" cy="64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8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2229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Данил Садыков </a:t>
            </a:r>
            <a:r>
              <a:rPr lang="ru-RU" sz="2400" b="1" dirty="0" smtClean="0"/>
              <a:t>(12.12.1999 – 05.05.2012)</a:t>
            </a:r>
            <a:br>
              <a:rPr lang="ru-RU" sz="2400" b="1" dirty="0" smtClean="0"/>
            </a:br>
            <a:r>
              <a:rPr lang="ru-RU" sz="2400" b="1" dirty="0" smtClean="0"/>
              <a:t>Посмертно награжден Орденом Мужества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1" y="1244600"/>
            <a:ext cx="3448541" cy="5449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244600"/>
            <a:ext cx="6807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В один из весенних дней в Набережных Челнах произошло несчастье, унесшее жизнь 12-летнего Данила Садыкова. Маленький мальчик упал в фонтан на улице, который находился под напряжением. Он потерял сознание и упал в воду. Из толпы к нему бросился лишь Данил Садыков, он вытащил ребенка из воды, но сам получил смертельный удар током. От полученных травм юный герой скончался. Поступок абсолютного мужества, совершенный </a:t>
            </a:r>
            <a:r>
              <a:rPr lang="ru-RU" sz="2000" b="1" dirty="0" err="1" smtClean="0"/>
              <a:t>Данилом</a:t>
            </a:r>
            <a:r>
              <a:rPr lang="ru-RU" sz="2000" b="1" dirty="0" smtClean="0"/>
              <a:t>, – пример редкой храбрости и самоотверженности. В тот роковой день Данил отдал свою жизнь спасенному малышу, ничуть не сомневаясь в своем поступке. Перед лицом опасности юный герой Данил Садыков буквально подарил этому мальчику второе рождение.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44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1" y="334750"/>
            <a:ext cx="7808912" cy="62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7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78" y="149136"/>
            <a:ext cx="429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Родион Калинин</a:t>
            </a:r>
            <a:r>
              <a:rPr lang="ru-RU" sz="2400" b="1" dirty="0" smtClean="0"/>
              <a:t>, 9 лет, Московская область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00"/>
            <a:ext cx="5664200" cy="4839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5500" y="0"/>
            <a:ext cx="62865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Семья Родиона с друзьями приехали в развлекательный парк для семейного отдыха. Родион с мамой плавали в бассейне, а отец семьи со своим другом Андреем уже наплавались и стояли неподалеку на бортике, разговаривали. Внезапно Андрей подбежал к своим и крикнул: "Доставай девочку!". Из-за плеска воды и шумных криков детей, мама Родиона не расслышала фразу, но сын резко нырнул и доплыл до девочки. Она лежала на дне бассейна и не двигалась. Мальчик вспоминает, что ни о чем не думал в этот момент, просто бросился в воду, взял девочку за руку и потянул наверх. Потом мама помогла вытащить ее на бортик. К тому моменту пятилетняя малышка находилась в воде уже около трех минут. Глядя на ее синие губы, пальцы и пятки, мама с сыном уже подумали, что ничего не удастся сделать для ее спасения, но все же побежали звать на помощь.</a:t>
            </a:r>
          </a:p>
          <a:p>
            <a:r>
              <a:rPr lang="ru-RU" b="1" dirty="0" smtClean="0"/>
              <a:t>Тем временем подскочили отец и друг семьи, которые стали оказывать реанимационную помощь. Пока девочку откачивали, Родион плакал: "Мама, мы не смогли, она не выживет, она не реагирует". Но через некоторое время девочка открыла глаза. Сначала просто смотрела, не реагировала ни на что, а потом громко закричала. Своим поступком парень не гордится и говорит, что так поступил бы каждый.</a:t>
            </a:r>
          </a:p>
        </p:txBody>
      </p:sp>
    </p:spTree>
    <p:extLst>
      <p:ext uri="{BB962C8B-B14F-4D97-AF65-F5344CB8AC3E}">
        <p14:creationId xmlns:p14="http://schemas.microsoft.com/office/powerpoint/2010/main" xmlns="" val="40609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100" y="276136"/>
            <a:ext cx="6007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Юля Чернова</a:t>
            </a:r>
            <a:r>
              <a:rPr lang="ru-RU" sz="2400" b="1" dirty="0" smtClean="0"/>
              <a:t>, 10 лет, Белгородская область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190588"/>
            <a:ext cx="5556250" cy="3584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2679700"/>
            <a:ext cx="6159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1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500" y="250736"/>
            <a:ext cx="767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Вынесла пятерых братьев и сестер из пожара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813644"/>
            <a:ext cx="1130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 история произошла зимой 2017 года, в селе </a:t>
            </a:r>
            <a:r>
              <a:rPr lang="ru-RU" b="1" dirty="0" err="1" smtClean="0"/>
              <a:t>Тетеревино</a:t>
            </a:r>
            <a:r>
              <a:rPr lang="ru-RU" b="1" dirty="0" smtClean="0"/>
              <a:t>, в доме многодетной семьи, где дружно живут три брата и три сестры. Самой старшей, Юлии, на тот момент было 10 лет. По каким-то причинам в этот февральский день отключили отопление, и мама ушла за дровами, чтобы затопить печь. Юля, как это часто бывало, осталась дома за старшую: нужно было всех накормить, одеть и вывести на прогулку. В какой-то момент четырехлетний братик пошел на веранду попить воды и выбежал оттуда с криком: "Горим!". Юля сначала даже не поверила, ведь ребята часто шутили и обманывали ее. Но когда сама пошла на кухню, то обнаружила уже вовсю бушующее пламя. Загорелась проводка, и огонь стал стремительно распространяться по дому. У детей началась истерика: все плакали и звали на помощь, самый маленький спрятался под кровать. Сначала Юля решила потушить пожар сама. Толкнула выходную дверь ногой, но на нее посыпалась горящая труха, потом попробовала потушить водой, но и это оказалось бесполезно. Еще она вспомнила, что нужно забрать важные документы со шкафа, и снова на нее полетели вещи, лежавшие наверху и уже охваченные пламенем. Девочка начала задыхаться и терять силы, дети кричали от ужаса – оставались считанные секунды на спасение. Борясь за жизнь своих братьев и сестер, Юля подскочила к окну в комнате и попыталась от безысходности разбить его первым, что попалось под руку – пластиковой тарелкой, не получилось. Все плакали и задыхались. Тогда я сжала руку в кулак и со всей силы разбила окно с двойным стеклом.</a:t>
            </a:r>
          </a:p>
          <a:p>
            <a:r>
              <a:rPr lang="ru-RU" b="1" dirty="0" smtClean="0"/>
              <a:t>После чего старшая сестра командным голосом сказала, чтобы все слушались ее и подошли к окну. Юля сообразила положить одеяло на стекла, чтобы никто не поранился, и накрыть детей курткой – на улице был мороз. В этот момент, увидев пожар, прибежал сосед, и девочка стала по очереди передавать ему своих братьев и сестер. После того, как перекинула через разбитое стекло двух последних, самых маленьких, стала вылезать сама, и тут же потеряла сознание.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8626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1251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Наши рисунки героев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Учитель</cp:lastModifiedBy>
  <cp:revision>10</cp:revision>
  <dcterms:created xsi:type="dcterms:W3CDTF">2020-12-03T16:54:49Z</dcterms:created>
  <dcterms:modified xsi:type="dcterms:W3CDTF">2020-12-08T06:50:56Z</dcterms:modified>
</cp:coreProperties>
</file>