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6" r:id="rId10"/>
    <p:sldId id="267" r:id="rId11"/>
    <p:sldId id="265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8645" y="376519"/>
            <a:ext cx="9704310" cy="7664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9 декабря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День Героев Отечества - Нязепетровские ве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645" y="1143000"/>
            <a:ext cx="827042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172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«Он спас 233 </a:t>
            </a:r>
            <a:r>
              <a:rPr lang="ru-RU" b="1" dirty="0" smtClean="0">
                <a:solidFill>
                  <a:srgbClr val="C00000"/>
                </a:solidFill>
              </a:rPr>
              <a:t>жизни» -  заголовок  в газете «Комсомольская правда» 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Самолет получил минимальные поврежд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930400"/>
            <a:ext cx="8864699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571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83238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 smtClean="0">
                <a:solidFill>
                  <a:srgbClr val="C00000"/>
                </a:solidFill>
              </a:rPr>
              <a:t>Благодаря </a:t>
            </a:r>
            <a:r>
              <a:rPr lang="ru-RU" sz="2200" dirty="0">
                <a:solidFill>
                  <a:srgbClr val="C00000"/>
                </a:solidFill>
              </a:rPr>
              <a:t>слаженности команды и мастерству пилотов, </a:t>
            </a:r>
            <a:r>
              <a:rPr lang="ru-RU" sz="2200" dirty="0" smtClean="0">
                <a:solidFill>
                  <a:srgbClr val="C00000"/>
                </a:solidFill>
              </a:rPr>
              <a:t>15 августа 2019 года</a:t>
            </a:r>
            <a:r>
              <a:rPr lang="ru-RU" sz="2200" dirty="0">
                <a:solidFill>
                  <a:srgbClr val="C00000"/>
                </a:solidFill>
              </a:rPr>
              <a:t> было спасено 233 человека. Это те люди, которые летели из Москвы в Симферополь на самолете </a:t>
            </a:r>
            <a:r>
              <a:rPr lang="ru-RU" sz="2200" dirty="0" err="1">
                <a:solidFill>
                  <a:srgbClr val="C00000"/>
                </a:solidFill>
              </a:rPr>
              <a:t>Airbus</a:t>
            </a:r>
            <a:r>
              <a:rPr lang="ru-RU" sz="2200" dirty="0">
                <a:solidFill>
                  <a:srgbClr val="C00000"/>
                </a:solidFill>
              </a:rPr>
              <a:t> A321 авиакомпании «Уральские авиалинии». После взлёта самолёт столкнулся со стаей чаек и у него отказали оба </a:t>
            </a:r>
            <a:r>
              <a:rPr lang="ru-RU" sz="2200" dirty="0" smtClean="0">
                <a:solidFill>
                  <a:srgbClr val="C00000"/>
                </a:solidFill>
              </a:rPr>
              <a:t>двигателя.</a:t>
            </a:r>
            <a:endParaRPr lang="ru-RU" dirty="0"/>
          </a:p>
        </p:txBody>
      </p:sp>
      <p:pic>
        <p:nvPicPr>
          <p:cNvPr id="12290" name="Picture 2" descr="Путин присвоил звания Героев России пилотам аварийно севшего А321 -  Газета.Ru | Новост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43" y="2806046"/>
            <a:ext cx="6892631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358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За десятки спасенных жизней пилотам Дамиру Юсупову и Георгию Мурзину Президент Владимир Путин присвоил звание </a:t>
            </a:r>
            <a:r>
              <a:rPr lang="ru-RU" sz="2000" b="1" dirty="0" smtClean="0">
                <a:solidFill>
                  <a:srgbClr val="C00000"/>
                </a:solidFill>
              </a:rPr>
              <a:t>Героев России</a:t>
            </a:r>
            <a:r>
              <a:rPr lang="ru-RU" sz="2000" dirty="0" smtClean="0">
                <a:solidFill>
                  <a:srgbClr val="C00000"/>
                </a:solidFill>
              </a:rPr>
              <a:t>. </a:t>
            </a:r>
            <a:r>
              <a:rPr lang="ru-RU" sz="2000" dirty="0">
                <a:solidFill>
                  <a:srgbClr val="C00000"/>
                </a:solidFill>
              </a:rPr>
              <a:t>Остальные члены экипажа </a:t>
            </a:r>
            <a:r>
              <a:rPr lang="ru-RU" sz="2000" dirty="0" smtClean="0">
                <a:solidFill>
                  <a:srgbClr val="C00000"/>
                </a:solidFill>
              </a:rPr>
              <a:t>награждены </a:t>
            </a:r>
            <a:r>
              <a:rPr lang="ru-RU" sz="2000" dirty="0">
                <a:solidFill>
                  <a:srgbClr val="C00000"/>
                </a:solidFill>
              </a:rPr>
              <a:t>орденом Мужества.</a:t>
            </a:r>
          </a:p>
        </p:txBody>
      </p:sp>
      <p:pic>
        <p:nvPicPr>
          <p:cNvPr id="11266" name="Picture 2" descr="Пилоты аварийно севшего в поле А321 поблагодарили Путина за награды - РИА  Новости, 21.11.201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957" y="2160588"/>
            <a:ext cx="6890124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754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День Героев Отечества в России</a:t>
            </a:r>
            <a:r>
              <a:rPr lang="ru-RU" dirty="0"/>
              <a:t> — это памятная дата, которая отмечается ежегодно </a:t>
            </a:r>
            <a:r>
              <a:rPr lang="ru-RU" dirty="0" smtClean="0"/>
              <a:t>9 декабря. </a:t>
            </a:r>
            <a:r>
              <a:rPr lang="ru-RU" dirty="0"/>
              <a:t>Она установлена Федеральным законом Российской Федерации № 22-ФЗ от 28 февраля 2007 года «О внесении изменения в статью 1-1 Федерального закона «О днях воинской славы и памятных датах России».</a:t>
            </a:r>
          </a:p>
        </p:txBody>
      </p:sp>
      <p:pic>
        <p:nvPicPr>
          <p:cNvPr id="2050" name="Picture 2" descr="http://player.myshared.ru/9/924516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22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player.myshared.ru/9/924516/slides/slide_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27" y="75304"/>
            <a:ext cx="8763896" cy="657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607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player.myshared.ru/9/924516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4" y="172122"/>
            <a:ext cx="9488245" cy="643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843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player.myshared.ru/9/924516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63" y="76256"/>
            <a:ext cx="8982635" cy="648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525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player.myshared.ru/9/924516/slides/slide_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34" y="96819"/>
            <a:ext cx="8771068" cy="657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269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://player.myshared.ru/9/924516/slides/slid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25" y="0"/>
            <a:ext cx="8948077" cy="671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62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://player.myshared.ru/9/924516/slides/slid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68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050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0386" y="7648687"/>
            <a:ext cx="2292288" cy="7363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"/>
            <a:ext cx="8596668" cy="3001383"/>
          </a:xfrm>
        </p:spPr>
        <p:txBody>
          <a:bodyPr>
            <a:normAutofit lnSpcReduction="10000"/>
          </a:bodyPr>
          <a:lstStyle/>
          <a:p>
            <a:pPr algn="just" fontAlgn="base"/>
            <a:r>
              <a:rPr lang="ru-RU" i="1" dirty="0" smtClean="0">
                <a:solidFill>
                  <a:srgbClr val="C00000"/>
                </a:solidFill>
                <a:cs typeface="Aharoni" panose="02010803020104030203" pitchFamily="2" charset="-79"/>
              </a:rPr>
              <a:t>Сегодня в День Героев Отечества — 9 декабря — в России чествуют Героев Советского Союза, Героев Российской Федерации и кавалеров ордена Святого Георгия и ордена Славы.</a:t>
            </a:r>
          </a:p>
          <a:p>
            <a:pPr algn="just" fontAlgn="base"/>
            <a:r>
              <a:rPr lang="ru-RU" i="1" dirty="0" smtClean="0">
                <a:solidFill>
                  <a:srgbClr val="C00000"/>
                </a:solidFill>
                <a:cs typeface="Aharoni" panose="02010803020104030203" pitchFamily="2" charset="-79"/>
              </a:rPr>
              <a:t>В честь этой даты в Москве, в Георгиевском зале Кремля, проходит торжественный приём с участием Героев Отечества, на который также приглашаются члены правительства РФ, члены Совета Федерации и Госдумы, региональные власти, а также представители конфессий, общественных объединений, деятели культуры, науки и искусства. А в российских городах к этому дню приурочено проведение праздничных концертов, встречи с ветеранами и другие торжественные мероприятия.</a:t>
            </a:r>
          </a:p>
          <a:p>
            <a:pPr algn="just"/>
            <a:endParaRPr lang="ru-RU" dirty="0"/>
          </a:p>
        </p:txBody>
      </p:sp>
      <p:pic>
        <p:nvPicPr>
          <p:cNvPr id="10242" name="Picture 2" descr="День Героев Отечества (2013-12-0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79" y="3001383"/>
            <a:ext cx="6839390" cy="384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21532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</TotalTime>
  <Words>153</Words>
  <Application>Microsoft Office PowerPoint</Application>
  <PresentationFormat>Широкоэкранный</PresentationFormat>
  <Paragraphs>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Aharoni</vt:lpstr>
      <vt:lpstr>Arial</vt:lpstr>
      <vt:lpstr>Arial Black</vt:lpstr>
      <vt:lpstr>Trebuchet MS</vt:lpstr>
      <vt:lpstr>Wingdings 3</vt:lpstr>
      <vt:lpstr>Грань</vt:lpstr>
      <vt:lpstr>9 декабря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«Он спас 233 жизни» -  заголовок  в газете «Комсомольская правда»  </vt:lpstr>
      <vt:lpstr>Благодаря слаженности команды и мастерству пилотов, 15 августа 2019 года было спасено 233 человека. Это те люди, которые летели из Москвы в Симферополь на самолете Airbus A321 авиакомпании «Уральские авиалинии». После взлёта самолёт столкнулся со стаей чаек и у него отказали оба двигателя.</vt:lpstr>
      <vt:lpstr>За десятки спасенных жизней пилотам Дамиру Юсупову и Георгию Мурзину Президент Владимир Путин присвоил звание Героев России. Остальные члены экипажа награждены орденом Мужества.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декабря</dc:title>
  <dc:creator>VLADIMIR</dc:creator>
  <cp:lastModifiedBy>VLADIMIR</cp:lastModifiedBy>
  <cp:revision>6</cp:revision>
  <dcterms:created xsi:type="dcterms:W3CDTF">2020-12-06T03:05:04Z</dcterms:created>
  <dcterms:modified xsi:type="dcterms:W3CDTF">2020-12-07T01:46:10Z</dcterms:modified>
</cp:coreProperties>
</file>