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8" r:id="rId4"/>
    <p:sldId id="265" r:id="rId5"/>
    <p:sldId id="263" r:id="rId6"/>
    <p:sldId id="264" r:id="rId7"/>
    <p:sldId id="257" r:id="rId8"/>
    <p:sldId id="260" r:id="rId9"/>
    <p:sldId id="258" r:id="rId10"/>
    <p:sldId id="262" r:id="rId11"/>
    <p:sldId id="26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A2%D1%80%D0%B0%D0%BD%D1%81%D0%BF%D0%BE%D1%80%D1%82%D0%BD%D0%BE%D0%B5_%D1%81%D1%80%D0%B5%D0%B4%D1%81%D1%82%D0%B2%D0%B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gtshina.ru/korobka-peredach/obzh-passazhiry-bezopasnost-passazhirov-transportnyh-sredstv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42910" y="1928802"/>
            <a:ext cx="6315092" cy="150019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Презентация к уроку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ОБЖ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«Пассажир. Безопасность пассажира.»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«Дорожные науки»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4214818"/>
            <a:ext cx="4986350" cy="12573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Рисунок 7" descr="конкурсная заставка логотип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4047" y="428604"/>
            <a:ext cx="375539" cy="3571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285984" y="857232"/>
            <a:ext cx="581281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доволен своей работой на уроке </a:t>
            </a: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потому что…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сегодня я узнал…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было интересно…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понял, что…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теперь я могу…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научился…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знал раньше…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дал мне для жизни…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85918" y="2000240"/>
            <a:ext cx="62151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200" dirty="0" smtClean="0"/>
          </a:p>
          <a:p>
            <a:pPr algn="just"/>
            <a:r>
              <a:rPr lang="ru-RU" sz="1200" dirty="0" smtClean="0"/>
              <a:t> </a:t>
            </a:r>
          </a:p>
          <a:p>
            <a:pPr algn="just"/>
            <a:r>
              <a:rPr lang="ru-RU" sz="1200" dirty="0" smtClean="0"/>
              <a:t> </a:t>
            </a:r>
          </a:p>
          <a:p>
            <a:pPr algn="just"/>
            <a:endParaRPr lang="ru-RU" sz="1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57488" y="457200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ru-RU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63189" y="139465"/>
            <a:ext cx="6423040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2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22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22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Домашнее задание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 marL="0" marR="0" lvl="0" indent="222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2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222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22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сделать  схему безопасного пути в дневник, выделить</a:t>
            </a:r>
          </a:p>
          <a:p>
            <a:pPr marL="0" marR="0" lvl="0" indent="222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наиболее опасные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участки дороги по пути в школу.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/>
              <a:t>Транспорт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14480" y="1285860"/>
            <a:ext cx="7143800" cy="4840303"/>
          </a:xfrm>
        </p:spPr>
        <p:txBody>
          <a:bodyPr/>
          <a:lstStyle/>
          <a:p>
            <a:pPr algn="just"/>
            <a:r>
              <a:rPr lang="ru-RU" dirty="0" smtClean="0"/>
              <a:t>совокупность </a:t>
            </a:r>
            <a:r>
              <a:rPr lang="ru-RU" dirty="0" smtClean="0"/>
              <a:t>всех видов путей сообщения, </a:t>
            </a:r>
            <a:r>
              <a:rPr lang="ru-RU" dirty="0" smtClean="0">
                <a:hlinkClick r:id="rId2" tooltip="Транспортное средство"/>
              </a:rPr>
              <a:t>транспортных средств</a:t>
            </a:r>
            <a:r>
              <a:rPr lang="ru-RU" dirty="0" smtClean="0"/>
              <a:t>, технических устройств и сооружений на путях сообщения, обеспечивающих процесс перемещения людей и грузов различного назначения из одного места в другое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/>
              <a:t>Транспорт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1285860"/>
            <a:ext cx="7358114" cy="4840303"/>
          </a:xfrm>
        </p:spPr>
        <p:txBody>
          <a:bodyPr/>
          <a:lstStyle/>
          <a:p>
            <a:r>
              <a:rPr lang="ru-RU" sz="3000" dirty="0" smtClean="0"/>
              <a:t>Наземный (автобус, троллейбус, трамвай, маршрутное такси, автомобиль, </a:t>
            </a:r>
            <a:r>
              <a:rPr lang="ru-RU" sz="3000" dirty="0" smtClean="0"/>
              <a:t>мопед, </a:t>
            </a:r>
            <a:r>
              <a:rPr lang="ru-RU" sz="3000" dirty="0" smtClean="0"/>
              <a:t>мотоцикл, велосипед, самокат)</a:t>
            </a:r>
          </a:p>
          <a:p>
            <a:r>
              <a:rPr lang="ru-RU" sz="3000" dirty="0" smtClean="0"/>
              <a:t>Подземный (метро)</a:t>
            </a:r>
          </a:p>
          <a:p>
            <a:r>
              <a:rPr lang="ru-RU" sz="3000" dirty="0" smtClean="0"/>
              <a:t>Железнодорожный ( поезд, электричка, железнодорожный состав)</a:t>
            </a:r>
          </a:p>
          <a:p>
            <a:r>
              <a:rPr lang="ru-RU" sz="3000" dirty="0" smtClean="0"/>
              <a:t>Воздушный (самолет, вертолет)</a:t>
            </a:r>
          </a:p>
          <a:p>
            <a:r>
              <a:rPr lang="ru-RU" sz="3000" dirty="0" smtClean="0"/>
              <a:t>Водный (яхта, паром, лайнер и т.д.)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670" y="785794"/>
            <a:ext cx="614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ОПАСНЫЕ СИТУАЦИИ В ТРАНСПОРТЕ: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14546" y="1571612"/>
            <a:ext cx="57150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АВАРИЯ.</a:t>
            </a:r>
          </a:p>
          <a:p>
            <a:pPr marL="342900" indent="-342900">
              <a:buAutoNum type="arabicPeriod"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КРАЖА.</a:t>
            </a:r>
          </a:p>
          <a:p>
            <a:pPr marL="342900" indent="-342900">
              <a:buAutoNum type="arabicPeriod"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ПОЖАР.</a:t>
            </a:r>
          </a:p>
          <a:p>
            <a:pPr marL="342900" indent="-342900">
              <a:buAutoNum type="arabicPeriod"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ТЕРРОРИСТИЧЕСКИЙ АКТ.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71736" y="414338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hlinkClick r:id="rId2"/>
              </a:rPr>
              <a:t>https://gtshina.ru/korobka-peredach/obzh-passazhiry-bezopasnost-passazhirov-transportnyh-sredstv/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670" y="785794"/>
            <a:ext cx="6215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ПРАВИЛА ПОВЕДЕНИЯ В ОБЩЕСТВЕННОМ ТРАНСПОРТЕ: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3108" y="1500174"/>
            <a:ext cx="585791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В НАЗЕМНОМ: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 marL="342900" indent="-342900">
              <a:buAutoNum type="arabicPeriod"/>
            </a:pPr>
            <a:r>
              <a:rPr lang="ru-RU" b="1" dirty="0" smtClean="0"/>
              <a:t>ДЕРЖИСЬ ЗА ПОРУЧНИ!</a:t>
            </a:r>
          </a:p>
          <a:p>
            <a:pPr marL="342900" indent="-342900">
              <a:buAutoNum type="arabicPeriod"/>
            </a:pPr>
            <a:r>
              <a:rPr lang="ru-RU" b="1" dirty="0" smtClean="0"/>
              <a:t>НЕ ОСТАВЛЯЙ СВОИ ВЕЩИ БЕЗ ПРИСМОТРА!</a:t>
            </a:r>
          </a:p>
          <a:p>
            <a:pPr marL="342900" indent="-342900">
              <a:buAutoNum type="arabicPeriod"/>
            </a:pPr>
            <a:r>
              <a:rPr lang="ru-RU" b="1" dirty="0" smtClean="0"/>
              <a:t>ПРИСТЁГИВАЙСЯ РЕМНЯМИ БЕЗОПАСНОСТИ!</a:t>
            </a:r>
          </a:p>
          <a:p>
            <a:pPr marL="342900" indent="-342900">
              <a:buAutoNum type="arabicPeriod"/>
            </a:pPr>
            <a:r>
              <a:rPr lang="ru-RU" b="1" dirty="0" smtClean="0"/>
              <a:t>НЕ СТОЙ ОКОЛО ДВЕРЕЙ!</a:t>
            </a:r>
          </a:p>
          <a:p>
            <a:pPr marL="342900" indent="-342900">
              <a:buAutoNum type="arabicPeriod"/>
            </a:pPr>
            <a:r>
              <a:rPr lang="ru-RU" b="1" dirty="0" smtClean="0"/>
              <a:t>НЕ ВЫСОВЫВАЙСЯ В ОКНА!</a:t>
            </a:r>
          </a:p>
          <a:p>
            <a:pPr marL="342900" indent="-342900">
              <a:buAutoNum type="arabicPeriod"/>
            </a:pPr>
            <a:r>
              <a:rPr lang="ru-RU" b="1" dirty="0" smtClean="0"/>
              <a:t>О ПОДОЗРИТЕЛЬНЫХ ПРЕДМЕТАХ В САЛОНЕ СООБЩИ ВОДИТЕЛЮ!</a:t>
            </a:r>
          </a:p>
          <a:p>
            <a:pPr marL="342900" indent="-342900">
              <a:buAutoNum type="arabicPeriod"/>
            </a:pPr>
            <a:r>
              <a:rPr lang="ru-RU" b="1" dirty="0" smtClean="0"/>
              <a:t>ПРИ ВЫХОДЕ ИЗ АВТОБУСА ПОДОЖДИ КОГДА ОН ОТЪЕДЕТ, А ПОТОМ ПЕРЕХОДИ УЛИЦУ!</a:t>
            </a:r>
          </a:p>
          <a:p>
            <a:pPr marL="342900" indent="-342900">
              <a:buAutoNum type="arabicPeriod"/>
            </a:pPr>
            <a:r>
              <a:rPr lang="ru-RU" b="1" dirty="0" smtClean="0"/>
              <a:t>СТОЯЩИЙ АВТОБУС И ТРОЛЛЕЙБУС ОБХОДИ СЗАДИ, А ТРАМВАЙ СПЕРЕДИ!</a:t>
            </a:r>
            <a:endParaRPr lang="ru-RU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00232" y="714356"/>
            <a:ext cx="61436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В МЕТРО:</a:t>
            </a:r>
          </a:p>
          <a:p>
            <a:endParaRPr lang="ru-RU" dirty="0" smtClean="0"/>
          </a:p>
          <a:p>
            <a:pPr marL="342900" indent="-342900">
              <a:buAutoNum type="arabicPeriod"/>
            </a:pPr>
            <a:r>
              <a:rPr lang="ru-RU" b="1" dirty="0" smtClean="0"/>
              <a:t>НА ЭСКАЛАТОРЕ БУДЬ ВНИМАТЕЛЕН!</a:t>
            </a:r>
          </a:p>
          <a:p>
            <a:pPr marL="342900" indent="-342900">
              <a:buAutoNum type="arabicPeriod"/>
            </a:pPr>
            <a:r>
              <a:rPr lang="ru-RU" b="1" dirty="0" smtClean="0"/>
              <a:t>НЕ СТОЙ У КРАЯ ПЛАТФОРМЫ!</a:t>
            </a:r>
          </a:p>
          <a:p>
            <a:pPr marL="342900" indent="-342900">
              <a:buAutoNum type="arabicPeriod"/>
            </a:pPr>
            <a:r>
              <a:rPr lang="ru-RU" b="1" dirty="0" smtClean="0"/>
              <a:t>УРОНИВ ЧТО-ЛИБО НА РЕЛЬСЫ, СООБЩИ ДЕЖУРНОМУ, САМ НЕ ДОСТАВАЙ!</a:t>
            </a:r>
          </a:p>
          <a:p>
            <a:pPr marL="342900" indent="-342900"/>
            <a:endParaRPr lang="ru-RU" dirty="0" smtClean="0"/>
          </a:p>
          <a:p>
            <a:pPr marL="342900" indent="-342900"/>
            <a:r>
              <a:rPr lang="ru-RU" b="1" dirty="0" smtClean="0">
                <a:solidFill>
                  <a:srgbClr val="C00000"/>
                </a:solidFill>
              </a:rPr>
              <a:t>ПОЕЗДЕ: </a:t>
            </a:r>
          </a:p>
          <a:p>
            <a:pPr marL="342900" indent="-342900"/>
            <a:endParaRPr lang="ru-RU" dirty="0" smtClean="0"/>
          </a:p>
          <a:p>
            <a:pPr marL="342900" indent="-342900">
              <a:buAutoNum type="arabicPeriod"/>
            </a:pPr>
            <a:r>
              <a:rPr lang="ru-RU" b="1" dirty="0" smtClean="0"/>
              <a:t>НЕ СТОЙ НА ПОДНОЖКАХ!</a:t>
            </a:r>
          </a:p>
          <a:p>
            <a:pPr marL="342900" indent="-342900">
              <a:buAutoNum type="arabicPeriod"/>
            </a:pPr>
            <a:r>
              <a:rPr lang="ru-RU" b="1" dirty="0" smtClean="0"/>
              <a:t>НЕ ВЫСОВЫВАЙСЯ В ОКНО!</a:t>
            </a:r>
          </a:p>
          <a:p>
            <a:pPr marL="342900" indent="-342900">
              <a:buAutoNum type="arabicPeriod"/>
            </a:pPr>
            <a:r>
              <a:rPr lang="ru-RU" b="1" dirty="0" smtClean="0"/>
              <a:t>БЕЗ КРАЙНЕЙ НЕОБХОДИМОСТИ НЕ СРЫВАЙТЕ СТОП КРАН!</a:t>
            </a:r>
          </a:p>
          <a:p>
            <a:pPr marL="342900" indent="-342900">
              <a:buAutoNum type="arabicPeriod"/>
            </a:pPr>
            <a:r>
              <a:rPr lang="ru-RU" b="1" dirty="0" smtClean="0"/>
              <a:t>СЛУШАЙТЕ ПРОВОДНИКОВ!</a:t>
            </a:r>
            <a:endParaRPr lang="ru-RU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ttu.rushkolnik.ru/tw_files2/urls_1/12/d-11984/img1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285728"/>
            <a:ext cx="6286544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43108" y="1244070"/>
            <a:ext cx="571504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b="1" dirty="0" smtClean="0">
                <a:solidFill>
                  <a:srgbClr val="00000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              </a:t>
            </a:r>
            <a:r>
              <a:rPr lang="ru-RU" sz="3600" b="1" dirty="0" smtClean="0">
                <a:solidFill>
                  <a:srgbClr val="00000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О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тгадайте загадку: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600" dirty="0" smtClean="0">
              <a:latin typeface="Monotype Corsiva" pitchFamily="66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В самолете он летает, </a:t>
            </a:r>
            <a:b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 Ездит в поезде, в трамвае. </a:t>
            </a:r>
            <a:b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 Чтобы быть им много лет, </a:t>
            </a:r>
            <a:b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 Нужен не один билет!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71670" y="785794"/>
            <a:ext cx="592935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Monotype Corsiva" pitchFamily="66" charset="0"/>
              </a:rPr>
              <a:t>Пассажиром </a:t>
            </a:r>
            <a:r>
              <a:rPr lang="ru-RU" sz="3200" dirty="0" smtClean="0">
                <a:latin typeface="Monotype Corsiva" pitchFamily="66" charset="0"/>
              </a:rPr>
              <a:t>называется лицо, кроме водителя, находящиеся в транспортном средстве, а также лицо, которое входит в него или выходит из него. </a:t>
            </a:r>
            <a:endParaRPr lang="ru-RU" sz="3200" dirty="0">
              <a:latin typeface="Monotype Corsiva" pitchFamily="66" charset="0"/>
            </a:endParaRPr>
          </a:p>
        </p:txBody>
      </p:sp>
      <p:pic>
        <p:nvPicPr>
          <p:cNvPr id="6" name="Рисунок 5" descr="http://fs.nashaucheba.ru/tw_files2/urls_3/1066/d-1065224/img1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3286124"/>
            <a:ext cx="3571900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246</Words>
  <Application>Microsoft Office PowerPoint</Application>
  <PresentationFormat>Экран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Транспорт</vt:lpstr>
      <vt:lpstr>Транспорт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Зам</cp:lastModifiedBy>
  <cp:revision>15</cp:revision>
  <dcterms:created xsi:type="dcterms:W3CDTF">2014-08-03T10:36:29Z</dcterms:created>
  <dcterms:modified xsi:type="dcterms:W3CDTF">2020-10-15T16:25:37Z</dcterms:modified>
</cp:coreProperties>
</file>