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5" r:id="rId5"/>
    <p:sldId id="263" r:id="rId6"/>
    <p:sldId id="264" r:id="rId7"/>
    <p:sldId id="257" r:id="rId8"/>
    <p:sldId id="260" r:id="rId9"/>
    <p:sldId id="258" r:id="rId10"/>
    <p:sldId id="262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2%D1%80%D0%B0%D0%BD%D1%81%D0%BF%D0%BE%D1%80%D1%82%D0%BD%D0%BE%D0%B5_%D1%81%D1%80%D0%B5%D0%B4%D1%81%D1%82%D0%B2%D0%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tshina.ru/korobka-peredach/obzh-passazhiry-bezopasnost-passazhirov-transportnyh-sredstv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2910" y="1928802"/>
            <a:ext cx="6315092" cy="15001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Презентация к уроку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ОБЖ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«Пассажир. Безопасность пассажира.»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«Дорожные науки»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85852" y="4214818"/>
            <a:ext cx="4986350" cy="1257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7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5984" y="857232"/>
            <a:ext cx="581281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доволен своей работой на уроке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потому что…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я узнал…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интересно…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понял, что…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я могу…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научился…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знал раньше…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дал мне для жизни…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2000240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5720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3189" y="139465"/>
            <a:ext cx="642304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22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2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сделать  схему безопасного пути в дневник, выделить</a:t>
            </a:r>
          </a:p>
          <a:p>
            <a:pPr marL="0" marR="0" lvl="0" indent="22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опасные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участки дороги по пути в школу.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Транспорт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285860"/>
            <a:ext cx="7143800" cy="4840303"/>
          </a:xfrm>
        </p:spPr>
        <p:txBody>
          <a:bodyPr/>
          <a:lstStyle/>
          <a:p>
            <a:pPr algn="just"/>
            <a:r>
              <a:rPr lang="ru-RU" dirty="0" smtClean="0"/>
              <a:t>совокупность </a:t>
            </a:r>
            <a:r>
              <a:rPr lang="ru-RU" dirty="0" smtClean="0"/>
              <a:t>всех видов путей сообщения, </a:t>
            </a:r>
            <a:r>
              <a:rPr lang="ru-RU" dirty="0" smtClean="0">
                <a:hlinkClick r:id="rId2" tooltip="Транспортное средство"/>
              </a:rPr>
              <a:t>транспортных средств</a:t>
            </a:r>
            <a:r>
              <a:rPr lang="ru-RU" dirty="0" smtClean="0"/>
              <a:t>, технических устройств и сооружений на путях сообщения, обеспечивающих процесс перемещения людей и грузов различного назначения из одного места в другое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Транспорт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285860"/>
            <a:ext cx="7358114" cy="4840303"/>
          </a:xfrm>
        </p:spPr>
        <p:txBody>
          <a:bodyPr/>
          <a:lstStyle/>
          <a:p>
            <a:r>
              <a:rPr lang="ru-RU" sz="3000" dirty="0" smtClean="0"/>
              <a:t>Наземный (автобус, троллейбус, трамвай, маршрутное такси, автомобиль, </a:t>
            </a:r>
            <a:r>
              <a:rPr lang="ru-RU" sz="3000" dirty="0" smtClean="0"/>
              <a:t>мопед, </a:t>
            </a:r>
            <a:r>
              <a:rPr lang="ru-RU" sz="3000" dirty="0" smtClean="0"/>
              <a:t>мотоцикл, велосипед, самокат)</a:t>
            </a:r>
          </a:p>
          <a:p>
            <a:r>
              <a:rPr lang="ru-RU" sz="3000" dirty="0" smtClean="0"/>
              <a:t>Подземный (метро)</a:t>
            </a:r>
          </a:p>
          <a:p>
            <a:r>
              <a:rPr lang="ru-RU" sz="3000" dirty="0" smtClean="0"/>
              <a:t>Железнодорожный ( поезд, электричка, железнодорожный состав)</a:t>
            </a:r>
          </a:p>
          <a:p>
            <a:r>
              <a:rPr lang="ru-RU" sz="3000" dirty="0" smtClean="0"/>
              <a:t>Воздушный (самолет, вертолет)</a:t>
            </a:r>
          </a:p>
          <a:p>
            <a:r>
              <a:rPr lang="ru-RU" sz="3000" dirty="0" smtClean="0"/>
              <a:t>Водный (яхта, паром, лайнер и т.д.)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78579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ОПАСНЫЕ СИТУАЦИИ В ТРАНСПОРТЕ: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1571612"/>
            <a:ext cx="5715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АВАРИЯ.</a:t>
            </a: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КРАЖА.</a:t>
            </a: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ПОЖАР.</a:t>
            </a:r>
          </a:p>
          <a:p>
            <a:pPr marL="342900" indent="-342900"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ТЕРРОРИСТИЧЕСКИЙ АКТ.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41433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https://gtshina.ru/korobka-peredach/obzh-passazhiry-bezopasnost-passazhirov-transportnyh-sredstv/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78579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ПОВЕДЕНИЯ В ОБЩЕСТВЕННОМ ТРАНСПОРТЕ: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1500174"/>
            <a:ext cx="58579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НАЗЕМНОМ: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ДЕРЖИСЬ ЗА ПОРУЧНИ!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НЕ ОСТАВЛЯЙ СВОИ ВЕЩИ БЕЗ ПРИСМОТРА!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ПРИСТЁГИВАЙСЯ РЕМНЯМИ БЕЗОПАСНОСТИ!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НЕ СТОЙ ОКОЛО ДВЕРЕЙ!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НЕ ВЫСОВЫВАЙСЯ В ОКНА!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 ПОДОЗРИТЕЛЬНЫХ ПРЕДМЕТАХ В САЛОНЕ СООБЩИ ВОДИТЕЛЮ!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ПРИ ВЫХОДЕ ИЗ АВТОБУСА ПОДОЖДИ КОГДА ОН ОТЪЕДЕТ, А ПОТОМ ПЕРЕХОДИ УЛИЦУ!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СТОЯЩИЙ АВТОБУС И ТРОЛЛЕЙБУС ОБХОДИ СЗАДИ, А ТРАМВАЙ СПЕРЕДИ!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714356"/>
            <a:ext cx="6143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МЕТРО: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НА ЭСКАЛАТОРЕ БУДЬ ВНИМАТЕЛЕН!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НЕ СТОЙ У КРАЯ ПЛАТФОРМЫ!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УРОНИВ ЧТО-ЛИБО НА РЕЛЬСЫ, СООБЩИ ДЕЖУРНОМУ, САМ НЕ ДОСТАВАЙ!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>
                <a:solidFill>
                  <a:srgbClr val="C00000"/>
                </a:solidFill>
              </a:rPr>
              <a:t>ПОЕЗДЕ: 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НЕ СТОЙ НА ПОДНОЖКАХ!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НЕ ВЫСОВЫВАЙСЯ В ОКНО!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БЕЗ КРАЙНЕЙ НЕОБХОДИМОСТИ НЕ СРЫВАЙТЕ СТОП КРАН!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СЛУШАЙТЕ ПРОВОДНИКОВ!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tu.rushkolnik.ru/tw_files2/urls_1/12/d-11984/img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85728"/>
            <a:ext cx="628654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3108" y="1244070"/>
            <a:ext cx="57150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sz="3600" b="1" dirty="0" smtClean="0"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тгадайте загадку: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самолете он летает,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Ездит в поезде, в трамвае.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Чтобы быть им много лет,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Нужен не один билет!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785794"/>
            <a:ext cx="5929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Пассажиром </a:t>
            </a:r>
            <a:r>
              <a:rPr lang="ru-RU" sz="3200" dirty="0" smtClean="0">
                <a:latin typeface="Monotype Corsiva" pitchFamily="66" charset="0"/>
              </a:rPr>
              <a:t>называется лицо, кроме водителя, находящиеся в транспортном средстве, а также лицо, которое входит в него или выходит из него. 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6" name="Рисунок 5" descr="http://fs.nashaucheba.ru/tw_files2/urls_3/1066/d-1065224/img1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286124"/>
            <a:ext cx="35719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246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Транспорт</vt:lpstr>
      <vt:lpstr>Транспорт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Зам</cp:lastModifiedBy>
  <cp:revision>15</cp:revision>
  <dcterms:created xsi:type="dcterms:W3CDTF">2014-08-03T10:36:29Z</dcterms:created>
  <dcterms:modified xsi:type="dcterms:W3CDTF">2020-10-15T16:25:37Z</dcterms:modified>
</cp:coreProperties>
</file>