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38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132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2485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1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7942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35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543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55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71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10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83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28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76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89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84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71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B7B8F-628B-4939-98D5-49B6EF51FDB7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32E720-E083-4802-B945-67D654E9A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9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769F61-18F5-4BC2-BA6D-6368B64C1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5717" y="556592"/>
            <a:ext cx="8915399" cy="4611756"/>
          </a:xfrm>
        </p:spPr>
        <p:txBody>
          <a:bodyPr>
            <a:normAutofit/>
          </a:bodyPr>
          <a:lstStyle/>
          <a:p>
            <a:r>
              <a:rPr lang="ru-RU" sz="6000" dirty="0"/>
              <a:t>Тема урока:</a:t>
            </a:r>
            <a:br>
              <a:rPr lang="ru-RU" sz="6000" dirty="0"/>
            </a:br>
            <a:br>
              <a:rPr lang="ru-RU" sz="6000" dirty="0"/>
            </a:br>
            <a:r>
              <a:rPr lang="ru-RU" sz="6000" b="1" dirty="0"/>
              <a:t>«Заграничные походы русской армии»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567494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D6B1B6-671B-4B8B-AACE-6BB65C4F5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5822411"/>
          </a:xfrm>
        </p:spPr>
        <p:txBody>
          <a:bodyPr>
            <a:normAutofit/>
          </a:bodyPr>
          <a:lstStyle/>
          <a:p>
            <a:pPr lvl="0" algn="ctr"/>
            <a:r>
              <a:rPr lang="ru-RU" b="1" i="1" u="sng" dirty="0"/>
              <a:t>План урока:</a:t>
            </a:r>
            <a:br>
              <a:rPr lang="ru-RU" b="1" i="1" u="sng" dirty="0"/>
            </a:br>
            <a:br>
              <a:rPr lang="ru-RU" b="1" i="1" u="sng" dirty="0"/>
            </a:br>
            <a:r>
              <a:rPr lang="ru-RU" dirty="0"/>
              <a:t> </a:t>
            </a:r>
            <a:r>
              <a:rPr lang="ru-RU" i="1" dirty="0"/>
              <a:t>1.	Венский конгресс</a:t>
            </a:r>
            <a:br>
              <a:rPr lang="ru-RU" i="1" dirty="0"/>
            </a:br>
            <a:r>
              <a:rPr lang="ru-RU" i="1" dirty="0"/>
              <a:t>2.	Священный союз</a:t>
            </a:r>
            <a:br>
              <a:rPr lang="ru-RU" i="1" dirty="0"/>
            </a:br>
            <a:r>
              <a:rPr lang="ru-RU" i="1" dirty="0"/>
              <a:t>3.	Восточный вопрос</a:t>
            </a:r>
            <a:br>
              <a:rPr lang="ru-RU" i="1" dirty="0"/>
            </a:br>
            <a:r>
              <a:rPr lang="ru-RU" i="1" dirty="0"/>
              <a:t>4.	Россия и Америка</a:t>
            </a:r>
            <a:br>
              <a:rPr lang="ru-RU" i="1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123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F600D-277A-40EA-9A78-913607C2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1. Венский конгресс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798EE-A46E-4B1D-A022-46B4CD235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69774"/>
            <a:ext cx="8915400" cy="4876800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Сентябрь 1814 г. – в Вене был созван конгресс (совещание для ведения переговоров)</a:t>
            </a:r>
          </a:p>
          <a:p>
            <a:r>
              <a:rPr lang="ru-RU" sz="2400" dirty="0"/>
              <a:t>1814 – 1815 гг. – Венский конгресс: главы европейских государств обсуждали, каким будет послевоенное устройство Европы. Решающий голос имели делегации России, Великобритании и Австрийской империи.</a:t>
            </a:r>
          </a:p>
          <a:p>
            <a:r>
              <a:rPr lang="ru-RU" sz="2400" dirty="0"/>
              <a:t>Было решено восстановить европейские границы, которые существовали до начала завоевательных походов французских армий. Австрия и Пруссия вернули почти все свои утраченные прежде земли и получили новые. Англия добилась передачи ей острова Мальта и Ионических островов</a:t>
            </a:r>
          </a:p>
        </p:txBody>
      </p:sp>
    </p:spTree>
    <p:extLst>
      <p:ext uri="{BB962C8B-B14F-4D97-AF65-F5344CB8AC3E}">
        <p14:creationId xmlns:p14="http://schemas.microsoft.com/office/powerpoint/2010/main" val="205945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F600D-277A-40EA-9A78-913607C2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1. Венский конгресс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798EE-A46E-4B1D-A022-46B4CD235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69774"/>
            <a:ext cx="8915400" cy="4876800"/>
          </a:xfrm>
        </p:spPr>
        <p:txBody>
          <a:bodyPr>
            <a:normAutofit/>
          </a:bodyPr>
          <a:lstStyle/>
          <a:p>
            <a:r>
              <a:rPr lang="ru-RU" sz="2400" dirty="0"/>
              <a:t>Александр I выступил с предложением объединить польские земли под своей властью, это решение было выполнено.</a:t>
            </a:r>
          </a:p>
          <a:p>
            <a:r>
              <a:rPr lang="ru-RU" sz="2400" dirty="0"/>
              <a:t>Весна 1815 г. - Наполеон сбежал с острова Эльба, была восстановлена его империя во Франции, что вынудило конгресс разрешить все спорные вопросы. Образована 7-я коалиция против Наполеона (Англия, Пруссия, Нидерланды).</a:t>
            </a:r>
          </a:p>
          <a:p>
            <a:r>
              <a:rPr lang="ru-RU" sz="2400" dirty="0"/>
              <a:t>18 июня 1815 г. – битва при Ватерлоо, Наполеон был разгромлен, объявлен пленником всех стран-союзниц и сослан на остров Св. Елены в южной части Атлантического океана.</a:t>
            </a:r>
          </a:p>
        </p:txBody>
      </p:sp>
    </p:spTree>
    <p:extLst>
      <p:ext uri="{BB962C8B-B14F-4D97-AF65-F5344CB8AC3E}">
        <p14:creationId xmlns:p14="http://schemas.microsoft.com/office/powerpoint/2010/main" val="3431888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F600D-277A-40EA-9A78-913607C2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2. </a:t>
            </a:r>
            <a:r>
              <a:rPr lang="ru-RU" b="1" dirty="0"/>
              <a:t>Священный союз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798EE-A46E-4B1D-A022-46B4CD235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69774"/>
            <a:ext cx="89154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u="sng" dirty="0"/>
              <a:t>Задание:</a:t>
            </a:r>
          </a:p>
          <a:p>
            <a:pPr marL="0" indent="0" algn="ctr">
              <a:buNone/>
            </a:pPr>
            <a:r>
              <a:rPr lang="ru-RU" sz="2800" dirty="0"/>
              <a:t>Прочитайте пункт «Священный союз» параграфа 5 (стр. 36-37) и ответьте на вопросы:</a:t>
            </a:r>
          </a:p>
          <a:p>
            <a:pPr lvl="0" algn="just"/>
            <a:r>
              <a:rPr lang="ru-RU" sz="2800" dirty="0"/>
              <a:t>Укажите дату образования Священного союза</a:t>
            </a:r>
          </a:p>
          <a:p>
            <a:pPr lvl="0" algn="just"/>
            <a:r>
              <a:rPr lang="ru-RU" sz="2800" dirty="0"/>
              <a:t>Для каких целей он был создан?</a:t>
            </a:r>
          </a:p>
          <a:p>
            <a:pPr lvl="0" algn="just"/>
            <a:r>
              <a:rPr lang="ru-RU" sz="2800" dirty="0"/>
              <a:t>Назовите страны, первоначально, входившие в состав Священного союза</a:t>
            </a:r>
          </a:p>
        </p:txBody>
      </p:sp>
    </p:spTree>
    <p:extLst>
      <p:ext uri="{BB962C8B-B14F-4D97-AF65-F5344CB8AC3E}">
        <p14:creationId xmlns:p14="http://schemas.microsoft.com/office/powerpoint/2010/main" val="2774273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F600D-277A-40EA-9A78-913607C2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 Восточный вопрос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798EE-A46E-4B1D-A022-46B4CD235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69774"/>
            <a:ext cx="8915400" cy="4876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800" b="1" u="sng" dirty="0"/>
              <a:t>Задание:</a:t>
            </a:r>
          </a:p>
          <a:p>
            <a:pPr marL="0" indent="0" algn="ctr">
              <a:buNone/>
            </a:pPr>
            <a:r>
              <a:rPr lang="ru-RU" sz="2800" dirty="0"/>
              <a:t>Прочитайте пункт «Восточный вопрос» параграфа 5 (стр. 37-38) и ответьте на вопросы:</a:t>
            </a:r>
          </a:p>
          <a:p>
            <a:pPr lvl="0" algn="just"/>
            <a:r>
              <a:rPr lang="ru-RU" sz="2800" dirty="0"/>
              <a:t>	Что собой представлял «восточный вопрос»?</a:t>
            </a:r>
          </a:p>
          <a:p>
            <a:pPr lvl="0" algn="just"/>
            <a:r>
              <a:rPr lang="ru-RU" sz="2800" dirty="0"/>
              <a:t>Какую роль он играл во внешней политике Российской империи?</a:t>
            </a:r>
          </a:p>
          <a:p>
            <a:pPr lvl="0" algn="just"/>
            <a:r>
              <a:rPr lang="ru-RU" sz="2800" dirty="0"/>
              <a:t>Каковы были причины восстания греков в Османской империи в 1821 г.?</a:t>
            </a:r>
          </a:p>
          <a:p>
            <a:pPr lvl="0" algn="just"/>
            <a:r>
              <a:rPr lang="ru-RU" sz="2800" dirty="0"/>
              <a:t>Какую позицию заняли участники Священного союза по отношению к восстанию?</a:t>
            </a:r>
          </a:p>
          <a:p>
            <a:pPr marL="0" lvl="0" indent="0" algn="just">
              <a:buNone/>
            </a:pPr>
            <a:r>
              <a:rPr lang="ru-RU" sz="2800" dirty="0"/>
              <a:t>А) Россия</a:t>
            </a:r>
          </a:p>
          <a:p>
            <a:pPr marL="0" lvl="0" indent="0" algn="just">
              <a:buNone/>
            </a:pPr>
            <a:r>
              <a:rPr lang="ru-RU" sz="2800" dirty="0"/>
              <a:t>Б) Англия и другие страны</a:t>
            </a:r>
          </a:p>
        </p:txBody>
      </p:sp>
    </p:spTree>
    <p:extLst>
      <p:ext uri="{BB962C8B-B14F-4D97-AF65-F5344CB8AC3E}">
        <p14:creationId xmlns:p14="http://schemas.microsoft.com/office/powerpoint/2010/main" val="2735831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F600D-277A-40EA-9A78-913607C2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4. Россия и Америка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798EE-A46E-4B1D-A022-46B4CD235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69774"/>
            <a:ext cx="8915400" cy="4876800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/>
              <a:t>В царствование Александра </a:t>
            </a:r>
            <a:r>
              <a:rPr lang="en-US" sz="2800" dirty="0"/>
              <a:t>I</a:t>
            </a:r>
            <a:r>
              <a:rPr lang="ru-RU" sz="2800" dirty="0"/>
              <a:t> Россия добилась значительных успехов в освоении своих американских владений.</a:t>
            </a:r>
          </a:p>
          <a:p>
            <a:r>
              <a:rPr lang="ru-RU" sz="2800" dirty="0"/>
              <a:t>И.Ф. Крузенштерн и Ю.Ф. Лисянский совершили первое русское кругосветное путешествие. </a:t>
            </a:r>
          </a:p>
          <a:p>
            <a:r>
              <a:rPr lang="ru-RU" sz="2800" dirty="0"/>
              <a:t>1804 г. – г. Новоархангельск (с 1867 г. – Ситка) был объявлен центром русских владений на Аляске.</a:t>
            </a:r>
          </a:p>
          <a:p>
            <a:r>
              <a:rPr lang="ru-RU" sz="2800" dirty="0"/>
              <a:t>1808 г. – Россия установила дипломатические отношения с США.</a:t>
            </a:r>
          </a:p>
          <a:p>
            <a:r>
              <a:rPr lang="ru-RU" sz="2800" dirty="0"/>
              <a:t>1812 г. – русскими переселенцами был основан форт (крепость) Росс – самая южная точка русских владений в Америке.</a:t>
            </a:r>
          </a:p>
        </p:txBody>
      </p:sp>
    </p:spTree>
    <p:extLst>
      <p:ext uri="{BB962C8B-B14F-4D97-AF65-F5344CB8AC3E}">
        <p14:creationId xmlns:p14="http://schemas.microsoft.com/office/powerpoint/2010/main" val="3513181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F600D-277A-40EA-9A78-913607C2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4. Россия и Америка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798EE-A46E-4B1D-A022-46B4CD235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69774"/>
            <a:ext cx="8915400" cy="4876800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/>
              <a:t>4 сентября 1821 г. – Александр I подписал манифест об исключительных правах России на Аляску севернее 51-й параллели. Берингово море было объявлено внутренним морем России.</a:t>
            </a:r>
          </a:p>
          <a:p>
            <a:r>
              <a:rPr lang="ru-RU" sz="2800" dirty="0"/>
              <a:t>1824 г. – заключение договора между Россией и США, по которому была восстановлена свобода мореплавания и рыбной ловли в Беринговом море, а русские владения были ограничены 54-й параллелью.</a:t>
            </a:r>
          </a:p>
          <a:p>
            <a:r>
              <a:rPr lang="ru-RU" sz="2800" dirty="0"/>
              <a:t>1825 г. – подписана русско-английская конвенция по Аляске, которая разрешала,  в частности, свободное плавание английских судов в Беринговом море.  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466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D6B1B6-671B-4B8B-AACE-6BB65C4F5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4637003"/>
          </a:xfrm>
        </p:spPr>
        <p:txBody>
          <a:bodyPr>
            <a:normAutofit/>
          </a:bodyPr>
          <a:lstStyle/>
          <a:p>
            <a:pPr lvl="0" algn="ctr"/>
            <a:r>
              <a:rPr lang="ru-RU" b="1" i="1" u="sng" dirty="0"/>
              <a:t>План урока:</a:t>
            </a:r>
            <a:br>
              <a:rPr lang="ru-RU" b="1" i="1" u="sng" dirty="0"/>
            </a:br>
            <a:br>
              <a:rPr lang="ru-RU" b="1" i="1" u="sng" dirty="0"/>
            </a:br>
            <a:r>
              <a:rPr lang="ru-RU" dirty="0"/>
              <a:t>1. </a:t>
            </a:r>
            <a:r>
              <a:rPr lang="ru-RU" i="1" dirty="0"/>
              <a:t>Начало Заграничных походов</a:t>
            </a:r>
            <a:br>
              <a:rPr lang="ru-RU" dirty="0"/>
            </a:br>
            <a:r>
              <a:rPr lang="ru-RU" dirty="0"/>
              <a:t>2. </a:t>
            </a:r>
            <a:r>
              <a:rPr lang="ru-RU" i="1" dirty="0"/>
              <a:t>Смерть М.И. Кутузова</a:t>
            </a:r>
            <a:br>
              <a:rPr lang="ru-RU" dirty="0"/>
            </a:br>
            <a:r>
              <a:rPr lang="ru-RU" dirty="0"/>
              <a:t>3. </a:t>
            </a:r>
            <a:r>
              <a:rPr lang="ru-RU" i="1" dirty="0"/>
              <a:t>Завершение разгрома Наполеона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56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0C98EA-0CF7-4725-B982-909CB8142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1. Начало Заграничных походов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D5082E-CD27-4D12-8F9E-0E31D51D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96278"/>
            <a:ext cx="8915400" cy="45376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i="1" u="sng" dirty="0"/>
              <a:t>Задание:  </a:t>
            </a:r>
          </a:p>
          <a:p>
            <a:pPr marL="0" indent="0" algn="ctr">
              <a:buNone/>
            </a:pPr>
            <a:r>
              <a:rPr lang="ru-RU" sz="2800" b="1" dirty="0"/>
              <a:t>прочитайте пункт «Начало Заграничных походов» параграфа 5 (стр. 34-35) и ответьте на вопросы:</a:t>
            </a:r>
          </a:p>
          <a:p>
            <a:pPr lvl="0"/>
            <a:r>
              <a:rPr lang="ru-RU" sz="2800" dirty="0"/>
              <a:t>Назовите цели Заграничных походов русской армии </a:t>
            </a:r>
          </a:p>
          <a:p>
            <a:pPr lvl="0"/>
            <a:r>
              <a:rPr lang="ru-RU" sz="2800" dirty="0"/>
              <a:t>Что стало главной причиной продолжения Россией военных действий против Франции?</a:t>
            </a:r>
          </a:p>
          <a:p>
            <a:pPr lvl="0"/>
            <a:r>
              <a:rPr lang="ru-RU" sz="2800" dirty="0"/>
              <a:t>Какие страны вошли в шестую антифранцузскую коалицию?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67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379584-0912-4AFB-9D06-F390EBF2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1. Начало Заграничных походов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E2045F-BC43-4DE3-9CD0-E9379F64F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/>
              <a:t>4 марта 1813 г. – отряды генералов А.И. Чернышева и Н.Г. Репнина с разных сторон внезапно ворвались в Берлин. Через 10 дней в освобожденный от французов город вошли войска П.Х. </a:t>
            </a:r>
            <a:r>
              <a:rPr lang="ru-RU" sz="2800" dirty="0" err="1"/>
              <a:t>Витгенштейна</a:t>
            </a:r>
            <a:r>
              <a:rPr lang="ru-RU" sz="2800" dirty="0"/>
              <a:t>. </a:t>
            </a:r>
          </a:p>
          <a:p>
            <a:r>
              <a:rPr lang="ru-RU" sz="2800" dirty="0"/>
              <a:t>Для того чтобы перенести боевые действия на территорию Франции, по приказу Кутузова главные силы русской армии стали сосредоточиваться за рекой Эльбой в районе Лейпцига.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4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5A95F9-9F0C-457D-BA4A-4ABB3A91A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2. Смерть М.И. Кутузова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5EF8BD-0238-4513-988A-47B9A215E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Апрель 1813 г. – тяжело заболел М.И. Кутузов. Вскоре в г. </a:t>
            </a:r>
            <a:r>
              <a:rPr lang="ru-RU" sz="2800" dirty="0" err="1"/>
              <a:t>Бунцлау</a:t>
            </a:r>
            <a:r>
              <a:rPr lang="ru-RU" sz="2800" dirty="0"/>
              <a:t> (</a:t>
            </a:r>
            <a:r>
              <a:rPr lang="ru-RU" sz="2800" dirty="0" err="1"/>
              <a:t>Болеславец</a:t>
            </a:r>
            <a:r>
              <a:rPr lang="ru-RU" sz="2800" dirty="0"/>
              <a:t> (Польша)) фельдмаршал скончался. </a:t>
            </a:r>
          </a:p>
          <a:p>
            <a:r>
              <a:rPr lang="ru-RU" sz="2800" dirty="0"/>
              <a:t>25 июня 1813 г. М.И. Кутузов с высшими почестями был похоронен в Казанском соборе. Через несколько лет около собора был воздвигнут величественный памятник в его честь.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17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F600D-277A-40EA-9A78-913607C27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3. Завершение разгрома Наполеона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798EE-A46E-4B1D-A022-46B4CD235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69774"/>
            <a:ext cx="8915400" cy="4876800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Наполеон сумел собрать новую армию, превосходящую численностью объединенные русско-прусские силы. </a:t>
            </a:r>
          </a:p>
          <a:p>
            <a:r>
              <a:rPr lang="ru-RU" sz="2400" dirty="0"/>
              <a:t>Август 1813 г. – битва под Дрезденом, победу одержала французская армия.</a:t>
            </a:r>
          </a:p>
          <a:p>
            <a:r>
              <a:rPr lang="ru-RU" sz="2400" dirty="0"/>
              <a:t>4 – 7 октября 1813 г. – «Битва народов» под Лейпцигом.</a:t>
            </a:r>
          </a:p>
          <a:p>
            <a:r>
              <a:rPr lang="ru-RU" sz="2400" dirty="0"/>
              <a:t>19 (31) марта 1814 г. вступление союзных войск в Париж.</a:t>
            </a:r>
          </a:p>
          <a:p>
            <a:r>
              <a:rPr lang="ru-RU" sz="2400" dirty="0"/>
              <a:t>Александр </a:t>
            </a:r>
            <a:r>
              <a:rPr lang="en-US" sz="2400" dirty="0"/>
              <a:t>I</a:t>
            </a:r>
            <a:r>
              <a:rPr lang="ru-RU" sz="2400" dirty="0"/>
              <a:t> вынудил Наполеона подписать отречение от престола и отправиться в ссылку на остров Эльба. Во Франции было восстановлено правление династии Бурбонов, на престол взошел Людовик </a:t>
            </a:r>
            <a:r>
              <a:rPr lang="en-US" sz="2400" dirty="0"/>
              <a:t>XVIII</a:t>
            </a:r>
            <a:r>
              <a:rPr lang="ru-RU" sz="2400" dirty="0"/>
              <a:t>. Власть короля по настоянию Александра </a:t>
            </a:r>
            <a:r>
              <a:rPr lang="en-US" sz="2400" dirty="0"/>
              <a:t>I</a:t>
            </a:r>
            <a:r>
              <a:rPr lang="ru-RU" sz="2400" dirty="0"/>
              <a:t> была ограничена конституцией.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35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C19E0-E6EB-43DB-8E86-4BB730B69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3. Завершение разгрома Наполеона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CED046-4227-4338-8629-48DA697B8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1803" y="1540189"/>
            <a:ext cx="2380353" cy="50991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b="1" i="1" u="sng" dirty="0"/>
              <a:t>Задание для обучающихся:</a:t>
            </a:r>
            <a:r>
              <a:rPr lang="ru-RU" sz="2400" b="1" dirty="0"/>
              <a:t> </a:t>
            </a:r>
            <a:r>
              <a:rPr lang="ru-RU" sz="2400" dirty="0"/>
              <a:t>проследите по карте важнейшие события, связанные с Заграничными походами русской армии 1813 – 1814 гг. и выполните задания на контурной карте</a:t>
            </a: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AAFAC35-2356-4ED4-AB3A-55C0CEF98A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70" y="1357343"/>
            <a:ext cx="8527359" cy="51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452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0C861-BD1A-4F4B-8C4F-A4BA788AB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3. Завершение разгрома Наполеона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6F9353-E3EC-407E-8DEE-C919FFAE2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2696" y="2133600"/>
            <a:ext cx="2983064" cy="428244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u="sng" dirty="0"/>
              <a:t>Задание:</a:t>
            </a:r>
          </a:p>
          <a:p>
            <a:pPr algn="ctr"/>
            <a:r>
              <a:rPr lang="ru-RU" sz="2400" dirty="0"/>
              <a:t> подпишите названия основных городов</a:t>
            </a:r>
          </a:p>
          <a:p>
            <a:pPr algn="ctr"/>
            <a:r>
              <a:rPr lang="ru-RU" sz="2400" dirty="0"/>
              <a:t>Укажите места важнейших сражений русской армии в 1813-1814 гг.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6A991DC-4B5C-44F3-8FB0-AE3B6F145DF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54958" y="1566548"/>
            <a:ext cx="7493911" cy="503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9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769F61-18F5-4BC2-BA6D-6368B64C1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3080" y="899160"/>
            <a:ext cx="10408920" cy="6644640"/>
          </a:xfrm>
        </p:spPr>
        <p:txBody>
          <a:bodyPr>
            <a:normAutofit/>
          </a:bodyPr>
          <a:lstStyle/>
          <a:p>
            <a:r>
              <a:rPr lang="ru-RU" sz="6000" dirty="0"/>
              <a:t>Тема урока:</a:t>
            </a:r>
            <a:br>
              <a:rPr lang="ru-RU" sz="6000" dirty="0"/>
            </a:br>
            <a:br>
              <a:rPr lang="ru-RU" sz="6000" dirty="0"/>
            </a:br>
            <a:r>
              <a:rPr lang="ru-RU" b="1" dirty="0"/>
              <a:t>«Внешняя политика Александра </a:t>
            </a:r>
            <a:r>
              <a:rPr lang="en-US" b="1" dirty="0"/>
              <a:t>I</a:t>
            </a:r>
            <a:r>
              <a:rPr lang="ru-RU" b="1" dirty="0"/>
              <a:t> в 1815-1825 гг.»</a:t>
            </a:r>
            <a:br>
              <a:rPr lang="ru-RU" dirty="0"/>
            </a:b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25415798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936</Words>
  <Application>Microsoft Office PowerPoint</Application>
  <PresentationFormat>Широкоэкранный</PresentationFormat>
  <Paragraphs>61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Легкий дым</vt:lpstr>
      <vt:lpstr>Тема урока:  «Заграничные походы русской армии»</vt:lpstr>
      <vt:lpstr>План урока:  1. Начало Заграничных походов 2. Смерть М.И. Кутузова 3. Завершение разгрома Наполеона  </vt:lpstr>
      <vt:lpstr>1. Начало Заграничных походов </vt:lpstr>
      <vt:lpstr>1. Начало Заграничных походов</vt:lpstr>
      <vt:lpstr>2. Смерть М.И. Кутузова </vt:lpstr>
      <vt:lpstr>3. Завершение разгрома Наполеона </vt:lpstr>
      <vt:lpstr>3. Завершение разгрома Наполеона </vt:lpstr>
      <vt:lpstr>3. Завершение разгрома Наполеона</vt:lpstr>
      <vt:lpstr>Тема урока:  «Внешняя политика Александра I в 1815-1825 гг.» </vt:lpstr>
      <vt:lpstr>План урока:   1. Венский конгресс 2. Священный союз 3. Восточный вопрос 4. Россия и Америка   </vt:lpstr>
      <vt:lpstr>1. Венский конгресс  </vt:lpstr>
      <vt:lpstr>1. Венский конгресс  </vt:lpstr>
      <vt:lpstr>2. Священный союз   </vt:lpstr>
      <vt:lpstr>3. Восточный вопрос    </vt:lpstr>
      <vt:lpstr>4. Россия и Америка     </vt:lpstr>
      <vt:lpstr>4. Россия и Америка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«Заграничные походы русской армии»</dc:title>
  <dc:creator>Андрей Шитов</dc:creator>
  <cp:lastModifiedBy>Андрей Шитов</cp:lastModifiedBy>
  <cp:revision>4</cp:revision>
  <dcterms:created xsi:type="dcterms:W3CDTF">2020-09-22T11:52:33Z</dcterms:created>
  <dcterms:modified xsi:type="dcterms:W3CDTF">2020-09-22T12:12:39Z</dcterms:modified>
</cp:coreProperties>
</file>