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omments/comment1.xml" ContentType="application/vnd.openxmlformats-officedocument.presentationml.comment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59" r:id="rId15"/>
    <p:sldId id="271" r:id="rId16"/>
    <p:sldId id="272" r:id="rId17"/>
    <p:sldId id="273" r:id="rId18"/>
    <p:sldId id="277" r:id="rId19"/>
    <p:sldId id="274" r:id="rId20"/>
    <p:sldId id="276" r:id="rId21"/>
    <p:sldId id="275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дом" initials="д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4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0-12-06T18:10:28.703" idx="1">
    <p:pos x="10" y="10"/>
    <p:text/>
  </p:cm>
</p:cmLst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13" Type="http://schemas.openxmlformats.org/officeDocument/2006/relationships/image" Target="../media/image81.wmf"/><Relationship Id="rId18" Type="http://schemas.openxmlformats.org/officeDocument/2006/relationships/image" Target="../media/image86.wmf"/><Relationship Id="rId3" Type="http://schemas.openxmlformats.org/officeDocument/2006/relationships/image" Target="../media/image71.wmf"/><Relationship Id="rId21" Type="http://schemas.openxmlformats.org/officeDocument/2006/relationships/image" Target="../media/image89.wmf"/><Relationship Id="rId7" Type="http://schemas.openxmlformats.org/officeDocument/2006/relationships/image" Target="../media/image75.wmf"/><Relationship Id="rId12" Type="http://schemas.openxmlformats.org/officeDocument/2006/relationships/image" Target="../media/image80.wmf"/><Relationship Id="rId17" Type="http://schemas.openxmlformats.org/officeDocument/2006/relationships/image" Target="../media/image85.wmf"/><Relationship Id="rId2" Type="http://schemas.openxmlformats.org/officeDocument/2006/relationships/image" Target="../media/image70.wmf"/><Relationship Id="rId16" Type="http://schemas.openxmlformats.org/officeDocument/2006/relationships/image" Target="../media/image84.wmf"/><Relationship Id="rId20" Type="http://schemas.openxmlformats.org/officeDocument/2006/relationships/image" Target="../media/image88.wmf"/><Relationship Id="rId1" Type="http://schemas.openxmlformats.org/officeDocument/2006/relationships/image" Target="../media/image69.wmf"/><Relationship Id="rId6" Type="http://schemas.openxmlformats.org/officeDocument/2006/relationships/image" Target="../media/image74.wmf"/><Relationship Id="rId11" Type="http://schemas.openxmlformats.org/officeDocument/2006/relationships/image" Target="../media/image79.wmf"/><Relationship Id="rId5" Type="http://schemas.openxmlformats.org/officeDocument/2006/relationships/image" Target="../media/image73.wmf"/><Relationship Id="rId15" Type="http://schemas.openxmlformats.org/officeDocument/2006/relationships/image" Target="../media/image83.wmf"/><Relationship Id="rId10" Type="http://schemas.openxmlformats.org/officeDocument/2006/relationships/image" Target="../media/image78.wmf"/><Relationship Id="rId19" Type="http://schemas.openxmlformats.org/officeDocument/2006/relationships/image" Target="../media/image87.wmf"/><Relationship Id="rId4" Type="http://schemas.openxmlformats.org/officeDocument/2006/relationships/image" Target="../media/image72.wmf"/><Relationship Id="rId9" Type="http://schemas.openxmlformats.org/officeDocument/2006/relationships/image" Target="../media/image77.wmf"/><Relationship Id="rId14" Type="http://schemas.openxmlformats.org/officeDocument/2006/relationships/image" Target="../media/image82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13" Type="http://schemas.openxmlformats.org/officeDocument/2006/relationships/image" Target="../media/image91.wmf"/><Relationship Id="rId18" Type="http://schemas.openxmlformats.org/officeDocument/2006/relationships/image" Target="../media/image86.wmf"/><Relationship Id="rId3" Type="http://schemas.openxmlformats.org/officeDocument/2006/relationships/image" Target="../media/image71.wmf"/><Relationship Id="rId21" Type="http://schemas.openxmlformats.org/officeDocument/2006/relationships/image" Target="../media/image89.wmf"/><Relationship Id="rId7" Type="http://schemas.openxmlformats.org/officeDocument/2006/relationships/image" Target="../media/image75.wmf"/><Relationship Id="rId12" Type="http://schemas.openxmlformats.org/officeDocument/2006/relationships/image" Target="../media/image80.wmf"/><Relationship Id="rId17" Type="http://schemas.openxmlformats.org/officeDocument/2006/relationships/image" Target="../media/image92.wmf"/><Relationship Id="rId2" Type="http://schemas.openxmlformats.org/officeDocument/2006/relationships/image" Target="../media/image70.wmf"/><Relationship Id="rId16" Type="http://schemas.openxmlformats.org/officeDocument/2006/relationships/image" Target="../media/image84.wmf"/><Relationship Id="rId20" Type="http://schemas.openxmlformats.org/officeDocument/2006/relationships/image" Target="../media/image88.wmf"/><Relationship Id="rId1" Type="http://schemas.openxmlformats.org/officeDocument/2006/relationships/image" Target="../media/image69.wmf"/><Relationship Id="rId6" Type="http://schemas.openxmlformats.org/officeDocument/2006/relationships/image" Target="../media/image74.wmf"/><Relationship Id="rId11" Type="http://schemas.openxmlformats.org/officeDocument/2006/relationships/image" Target="../media/image79.wmf"/><Relationship Id="rId5" Type="http://schemas.openxmlformats.org/officeDocument/2006/relationships/image" Target="../media/image73.wmf"/><Relationship Id="rId15" Type="http://schemas.openxmlformats.org/officeDocument/2006/relationships/image" Target="../media/image83.wmf"/><Relationship Id="rId10" Type="http://schemas.openxmlformats.org/officeDocument/2006/relationships/image" Target="../media/image78.wmf"/><Relationship Id="rId19" Type="http://schemas.openxmlformats.org/officeDocument/2006/relationships/image" Target="../media/image87.wmf"/><Relationship Id="rId4" Type="http://schemas.openxmlformats.org/officeDocument/2006/relationships/image" Target="../media/image72.wmf"/><Relationship Id="rId9" Type="http://schemas.openxmlformats.org/officeDocument/2006/relationships/image" Target="../media/image77.wmf"/><Relationship Id="rId14" Type="http://schemas.openxmlformats.org/officeDocument/2006/relationships/image" Target="../media/image82.wmf"/><Relationship Id="rId22" Type="http://schemas.openxmlformats.org/officeDocument/2006/relationships/image" Target="../media/image9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6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6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7" Type="http://schemas.openxmlformats.org/officeDocument/2006/relationships/image" Target="../media/image23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6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6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7" Type="http://schemas.openxmlformats.org/officeDocument/2006/relationships/image" Target="../media/image34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6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7" Type="http://schemas.openxmlformats.org/officeDocument/2006/relationships/image" Target="../media/image40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6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7" Type="http://schemas.openxmlformats.org/officeDocument/2006/relationships/image" Target="../media/image40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6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6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5789A-78E8-46E0-ABB8-DD08D46A50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50.bin"/><Relationship Id="rId5" Type="http://schemas.openxmlformats.org/officeDocument/2006/relationships/oleObject" Target="../embeddings/oleObject49.bin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48.bin"/><Relationship Id="rId9" Type="http://schemas.openxmlformats.org/officeDocument/2006/relationships/oleObject" Target="../embeddings/oleObject5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57.bin"/><Relationship Id="rId5" Type="http://schemas.openxmlformats.org/officeDocument/2006/relationships/oleObject" Target="../embeddings/oleObject56.bin"/><Relationship Id="rId4" Type="http://schemas.openxmlformats.org/officeDocument/2006/relationships/oleObject" Target="../embeddings/oleObject55.bin"/><Relationship Id="rId9" Type="http://schemas.openxmlformats.org/officeDocument/2006/relationships/oleObject" Target="../embeddings/oleObject59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0.bin"/><Relationship Id="rId7" Type="http://schemas.openxmlformats.org/officeDocument/2006/relationships/image" Target="../media/image5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0.jpeg"/><Relationship Id="rId5" Type="http://schemas.openxmlformats.org/officeDocument/2006/relationships/hyperlink" Target="http://dc07.arabsh.com/i/01379/6l9n3zfraqeq.jpg" TargetMode="External"/><Relationship Id="rId4" Type="http://schemas.openxmlformats.org/officeDocument/2006/relationships/image" Target="../media/image59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3" Type="http://schemas.openxmlformats.org/officeDocument/2006/relationships/image" Target="../media/image61.png"/><Relationship Id="rId7" Type="http://schemas.openxmlformats.org/officeDocument/2006/relationships/image" Target="../media/image6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png"/><Relationship Id="rId5" Type="http://schemas.openxmlformats.org/officeDocument/2006/relationships/image" Target="../media/image63.png"/><Relationship Id="rId10" Type="http://schemas.openxmlformats.org/officeDocument/2006/relationships/image" Target="../media/image68.png"/><Relationship Id="rId4" Type="http://schemas.openxmlformats.org/officeDocument/2006/relationships/image" Target="../media/image62.wmf"/><Relationship Id="rId9" Type="http://schemas.openxmlformats.org/officeDocument/2006/relationships/image" Target="../media/image67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13" Type="http://schemas.openxmlformats.org/officeDocument/2006/relationships/oleObject" Target="../embeddings/oleObject72.bin"/><Relationship Id="rId18" Type="http://schemas.openxmlformats.org/officeDocument/2006/relationships/oleObject" Target="../embeddings/oleObject77.bin"/><Relationship Id="rId3" Type="http://schemas.openxmlformats.org/officeDocument/2006/relationships/oleObject" Target="../embeddings/oleObject62.bin"/><Relationship Id="rId21" Type="http://schemas.openxmlformats.org/officeDocument/2006/relationships/oleObject" Target="../embeddings/oleObject80.bin"/><Relationship Id="rId7" Type="http://schemas.openxmlformats.org/officeDocument/2006/relationships/oleObject" Target="../embeddings/oleObject66.bin"/><Relationship Id="rId12" Type="http://schemas.openxmlformats.org/officeDocument/2006/relationships/oleObject" Target="../embeddings/oleObject71.bin"/><Relationship Id="rId17" Type="http://schemas.openxmlformats.org/officeDocument/2006/relationships/oleObject" Target="../embeddings/oleObject76.bin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75.bin"/><Relationship Id="rId20" Type="http://schemas.openxmlformats.org/officeDocument/2006/relationships/oleObject" Target="../embeddings/oleObject79.bin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65.bin"/><Relationship Id="rId11" Type="http://schemas.openxmlformats.org/officeDocument/2006/relationships/oleObject" Target="../embeddings/oleObject70.bin"/><Relationship Id="rId5" Type="http://schemas.openxmlformats.org/officeDocument/2006/relationships/oleObject" Target="../embeddings/oleObject64.bin"/><Relationship Id="rId15" Type="http://schemas.openxmlformats.org/officeDocument/2006/relationships/oleObject" Target="../embeddings/oleObject74.bin"/><Relationship Id="rId23" Type="http://schemas.openxmlformats.org/officeDocument/2006/relationships/oleObject" Target="../embeddings/oleObject82.bin"/><Relationship Id="rId10" Type="http://schemas.openxmlformats.org/officeDocument/2006/relationships/oleObject" Target="../embeddings/oleObject69.bin"/><Relationship Id="rId19" Type="http://schemas.openxmlformats.org/officeDocument/2006/relationships/oleObject" Target="../embeddings/oleObject78.bin"/><Relationship Id="rId4" Type="http://schemas.openxmlformats.org/officeDocument/2006/relationships/oleObject" Target="../embeddings/oleObject63.bin"/><Relationship Id="rId9" Type="http://schemas.openxmlformats.org/officeDocument/2006/relationships/oleObject" Target="../embeddings/oleObject68.bin"/><Relationship Id="rId14" Type="http://schemas.openxmlformats.org/officeDocument/2006/relationships/oleObject" Target="../embeddings/oleObject73.bin"/><Relationship Id="rId22" Type="http://schemas.openxmlformats.org/officeDocument/2006/relationships/oleObject" Target="../embeddings/oleObject81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8.bin"/><Relationship Id="rId13" Type="http://schemas.openxmlformats.org/officeDocument/2006/relationships/oleObject" Target="../embeddings/oleObject93.bin"/><Relationship Id="rId18" Type="http://schemas.openxmlformats.org/officeDocument/2006/relationships/oleObject" Target="../embeddings/oleObject98.bin"/><Relationship Id="rId26" Type="http://schemas.openxmlformats.org/officeDocument/2006/relationships/comments" Target="../comments/comment1.xml"/><Relationship Id="rId3" Type="http://schemas.openxmlformats.org/officeDocument/2006/relationships/oleObject" Target="../embeddings/oleObject83.bin"/><Relationship Id="rId21" Type="http://schemas.openxmlformats.org/officeDocument/2006/relationships/oleObject" Target="../embeddings/oleObject101.bin"/><Relationship Id="rId7" Type="http://schemas.openxmlformats.org/officeDocument/2006/relationships/oleObject" Target="../embeddings/oleObject87.bin"/><Relationship Id="rId12" Type="http://schemas.openxmlformats.org/officeDocument/2006/relationships/oleObject" Target="../embeddings/oleObject92.bin"/><Relationship Id="rId17" Type="http://schemas.openxmlformats.org/officeDocument/2006/relationships/oleObject" Target="../embeddings/oleObject97.bin"/><Relationship Id="rId25" Type="http://schemas.openxmlformats.org/officeDocument/2006/relationships/oleObject" Target="../embeddings/oleObject105.bin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96.bin"/><Relationship Id="rId20" Type="http://schemas.openxmlformats.org/officeDocument/2006/relationships/oleObject" Target="../embeddings/oleObject100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86.bin"/><Relationship Id="rId11" Type="http://schemas.openxmlformats.org/officeDocument/2006/relationships/oleObject" Target="../embeddings/oleObject91.bin"/><Relationship Id="rId24" Type="http://schemas.openxmlformats.org/officeDocument/2006/relationships/oleObject" Target="../embeddings/oleObject104.bin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5.bin"/><Relationship Id="rId23" Type="http://schemas.openxmlformats.org/officeDocument/2006/relationships/oleObject" Target="../embeddings/oleObject103.bin"/><Relationship Id="rId10" Type="http://schemas.openxmlformats.org/officeDocument/2006/relationships/oleObject" Target="../embeddings/oleObject90.bin"/><Relationship Id="rId19" Type="http://schemas.openxmlformats.org/officeDocument/2006/relationships/oleObject" Target="../embeddings/oleObject99.bin"/><Relationship Id="rId4" Type="http://schemas.openxmlformats.org/officeDocument/2006/relationships/oleObject" Target="../embeddings/oleObject84.bin"/><Relationship Id="rId9" Type="http://schemas.openxmlformats.org/officeDocument/2006/relationships/oleObject" Target="../embeddings/oleObject89.bin"/><Relationship Id="rId14" Type="http://schemas.openxmlformats.org/officeDocument/2006/relationships/oleObject" Target="../embeddings/oleObject94.bin"/><Relationship Id="rId22" Type="http://schemas.openxmlformats.org/officeDocument/2006/relationships/oleObject" Target="../embeddings/oleObject102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13" Type="http://schemas.openxmlformats.org/officeDocument/2006/relationships/image" Target="../media/image105.png"/><Relationship Id="rId3" Type="http://schemas.openxmlformats.org/officeDocument/2006/relationships/image" Target="../media/image95.png"/><Relationship Id="rId7" Type="http://schemas.openxmlformats.org/officeDocument/2006/relationships/image" Target="../media/image99.png"/><Relationship Id="rId12" Type="http://schemas.openxmlformats.org/officeDocument/2006/relationships/image" Target="../media/image104.png"/><Relationship Id="rId2" Type="http://schemas.openxmlformats.org/officeDocument/2006/relationships/image" Target="../media/image9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8.png"/><Relationship Id="rId11" Type="http://schemas.openxmlformats.org/officeDocument/2006/relationships/image" Target="../media/image103.png"/><Relationship Id="rId5" Type="http://schemas.openxmlformats.org/officeDocument/2006/relationships/image" Target="../media/image97.png"/><Relationship Id="rId15" Type="http://schemas.openxmlformats.org/officeDocument/2006/relationships/image" Target="../media/image107.jpeg"/><Relationship Id="rId10" Type="http://schemas.openxmlformats.org/officeDocument/2006/relationships/image" Target="../media/image102.png"/><Relationship Id="rId4" Type="http://schemas.openxmlformats.org/officeDocument/2006/relationships/image" Target="../media/image96.png"/><Relationship Id="rId9" Type="http://schemas.openxmlformats.org/officeDocument/2006/relationships/image" Target="../media/image101.png"/><Relationship Id="rId14" Type="http://schemas.openxmlformats.org/officeDocument/2006/relationships/image" Target="../media/image10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8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9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3.bin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Relationship Id="rId9" Type="http://schemas.openxmlformats.org/officeDocument/2006/relationships/oleObject" Target="../embeddings/oleObject2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0.bin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6.bin"/><Relationship Id="rId5" Type="http://schemas.openxmlformats.org/officeDocument/2006/relationships/oleObject" Target="../embeddings/oleObject35.bin"/><Relationship Id="rId4" Type="http://schemas.openxmlformats.org/officeDocument/2006/relationships/oleObject" Target="../embeddings/oleObject34.bin"/><Relationship Id="rId9" Type="http://schemas.openxmlformats.org/officeDocument/2006/relationships/oleObject" Target="../embeddings/oleObject3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3.bin"/><Relationship Id="rId5" Type="http://schemas.openxmlformats.org/officeDocument/2006/relationships/oleObject" Target="../embeddings/oleObject42.bin"/><Relationship Id="rId4" Type="http://schemas.openxmlformats.org/officeDocument/2006/relationships/oleObject" Target="../embeddings/oleObject41.bin"/><Relationship Id="rId9" Type="http://schemas.openxmlformats.org/officeDocument/2006/relationships/oleObject" Target="../embeddings/oleObject4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1743075" y="10731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Arial" charset="0"/>
            </a:endParaRPr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title"/>
          </p:nvPr>
        </p:nvSpPr>
        <p:spPr>
          <a:xfrm>
            <a:off x="323850" y="836613"/>
            <a:ext cx="8229600" cy="4103687"/>
          </a:xfrm>
        </p:spPr>
        <p:txBody>
          <a:bodyPr/>
          <a:lstStyle/>
          <a:p>
            <a:pPr eaLnBrk="1" hangingPunct="1">
              <a:defRPr/>
            </a:pPr>
            <a:r>
              <a:rPr lang="ru-RU" sz="6000" b="1" dirty="0" smtClean="0">
                <a:solidFill>
                  <a:srgbClr val="FF3300"/>
                </a:solidFill>
              </a:rPr>
              <a:t>Деление обыкновенных дробей</a:t>
            </a:r>
            <a:r>
              <a:rPr lang="ru-RU" sz="6000" dirty="0" smtClean="0">
                <a:solidFill>
                  <a:srgbClr val="FF3300"/>
                </a:solidFill>
              </a:rPr>
              <a:t/>
            </a:r>
            <a:br>
              <a:rPr lang="ru-RU" sz="6000" dirty="0" smtClean="0">
                <a:solidFill>
                  <a:srgbClr val="FF330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6 класс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212061" y="0"/>
            <a:ext cx="19319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/>
              <a:t>20.1.2020</a:t>
            </a:r>
            <a:r>
              <a:rPr lang="ru-RU" dirty="0" smtClean="0"/>
              <a:t>г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908720"/>
            <a:ext cx="88204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                           </a:t>
            </a:r>
            <a:r>
              <a:rPr lang="ru-RU" sz="3600" dirty="0" smtClean="0">
                <a:solidFill>
                  <a:srgbClr val="C00000"/>
                </a:solidFill>
              </a:rPr>
              <a:t>Классная работа</a:t>
            </a:r>
            <a:endParaRPr lang="ru-RU" sz="3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48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48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4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7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635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899592" y="620688"/>
          <a:ext cx="7777162" cy="1366838"/>
        </p:xfrm>
        <a:graphic>
          <a:graphicData uri="http://schemas.openxmlformats.org/drawingml/2006/table">
            <a:tbl>
              <a:tblPr/>
              <a:tblGrid>
                <a:gridCol w="973137"/>
                <a:gridCol w="971550"/>
                <a:gridCol w="971550"/>
                <a:gridCol w="973138"/>
                <a:gridCol w="971550"/>
                <a:gridCol w="973137"/>
                <a:gridCol w="969963"/>
                <a:gridCol w="973137"/>
              </a:tblGrid>
              <a:tr h="1366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  1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21" name="Rectangle 23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8222" name="Text Box 24"/>
          <p:cNvSpPr txBox="1">
            <a:spLocks noChangeArrowheads="1"/>
          </p:cNvSpPr>
          <p:nvPr/>
        </p:nvSpPr>
        <p:spPr bwMode="auto">
          <a:xfrm>
            <a:off x="1384300" y="7858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ru-RU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22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194" name="Object 26"/>
          <p:cNvGraphicFramePr>
            <a:graphicFrameLocks noChangeAspect="1"/>
          </p:cNvGraphicFramePr>
          <p:nvPr/>
        </p:nvGraphicFramePr>
        <p:xfrm>
          <a:off x="1331640" y="908720"/>
          <a:ext cx="361950" cy="792162"/>
        </p:xfrm>
        <a:graphic>
          <a:graphicData uri="http://schemas.openxmlformats.org/presentationml/2006/ole">
            <p:oleObj spid="_x0000_s9218" name="Формула" r:id="rId3" imgW="139639" imgH="393529" progId="">
              <p:embed/>
            </p:oleObj>
          </a:graphicData>
        </a:graphic>
      </p:graphicFrame>
      <p:sp>
        <p:nvSpPr>
          <p:cNvPr id="8224" name="Rectangle 27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195" name="Object 28"/>
          <p:cNvGraphicFramePr>
            <a:graphicFrameLocks noChangeAspect="1"/>
          </p:cNvGraphicFramePr>
          <p:nvPr/>
        </p:nvGraphicFramePr>
        <p:xfrm>
          <a:off x="2267744" y="908720"/>
          <a:ext cx="381000" cy="792163"/>
        </p:xfrm>
        <a:graphic>
          <a:graphicData uri="http://schemas.openxmlformats.org/presentationml/2006/ole">
            <p:oleObj spid="_x0000_s9219" name="Формула" r:id="rId4" imgW="152334" imgH="393529" progId="">
              <p:embed/>
            </p:oleObj>
          </a:graphicData>
        </a:graphic>
      </p:graphicFrame>
      <p:sp>
        <p:nvSpPr>
          <p:cNvPr id="8225" name="Rectangle 2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196" name="Object 30"/>
          <p:cNvGraphicFramePr>
            <a:graphicFrameLocks noChangeAspect="1"/>
          </p:cNvGraphicFramePr>
          <p:nvPr/>
        </p:nvGraphicFramePr>
        <p:xfrm>
          <a:off x="3203848" y="908720"/>
          <a:ext cx="377825" cy="792163"/>
        </p:xfrm>
        <a:graphic>
          <a:graphicData uri="http://schemas.openxmlformats.org/presentationml/2006/ole">
            <p:oleObj spid="_x0000_s9220" name="Формула" r:id="rId5" imgW="139639" imgH="393529" progId="">
              <p:embed/>
            </p:oleObj>
          </a:graphicData>
        </a:graphic>
      </p:graphicFrame>
      <p:sp>
        <p:nvSpPr>
          <p:cNvPr id="8226" name="Rectangle 3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197" name="Object 32"/>
          <p:cNvGraphicFramePr>
            <a:graphicFrameLocks noChangeAspect="1"/>
          </p:cNvGraphicFramePr>
          <p:nvPr/>
        </p:nvGraphicFramePr>
        <p:xfrm>
          <a:off x="4139952" y="908720"/>
          <a:ext cx="358775" cy="822325"/>
        </p:xfrm>
        <a:graphic>
          <a:graphicData uri="http://schemas.openxmlformats.org/presentationml/2006/ole">
            <p:oleObj spid="_x0000_s9221" name="Формула" r:id="rId6" imgW="203112" imgH="393529" progId="">
              <p:embed/>
            </p:oleObj>
          </a:graphicData>
        </a:graphic>
      </p:graphicFrame>
      <p:sp>
        <p:nvSpPr>
          <p:cNvPr id="8227" name="Rectangle 33"/>
          <p:cNvSpPr>
            <a:spLocks noChangeArrowheads="1"/>
          </p:cNvSpPr>
          <p:nvPr/>
        </p:nvSpPr>
        <p:spPr bwMode="auto">
          <a:xfrm>
            <a:off x="-612775" y="3213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198" name="Object 34"/>
          <p:cNvGraphicFramePr>
            <a:graphicFrameLocks noChangeAspect="1"/>
          </p:cNvGraphicFramePr>
          <p:nvPr/>
        </p:nvGraphicFramePr>
        <p:xfrm>
          <a:off x="6012160" y="980728"/>
          <a:ext cx="511175" cy="863600"/>
        </p:xfrm>
        <a:graphic>
          <a:graphicData uri="http://schemas.openxmlformats.org/presentationml/2006/ole">
            <p:oleObj spid="_x0000_s9222" name="Формула" r:id="rId7" imgW="228501" imgH="393529" progId="">
              <p:embed/>
            </p:oleObj>
          </a:graphicData>
        </a:graphic>
      </p:graphicFrame>
      <p:sp>
        <p:nvSpPr>
          <p:cNvPr id="69667" name="Rectangle 3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0" y="2744559"/>
            <a:ext cx="9144000" cy="795795"/>
          </a:xfrm>
          <a:prstGeom prst="rect">
            <a:avLst/>
          </a:prstGeom>
          <a:blipFill rotWithShape="1">
            <a:blip r:embed="rId8" cstate="print"/>
            <a:stretch>
              <a:fillRect b="-10687"/>
            </a:stretch>
          </a:blipFill>
          <a:ln>
            <a:noFill/>
          </a:ln>
          <a:extLst>
            <a:ext uri="{91240B29-F687-4F45-9708-019B960494DF}"/>
          </a:extLst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graphicFrame>
        <p:nvGraphicFramePr>
          <p:cNvPr id="8199" name="Object 36"/>
          <p:cNvGraphicFramePr>
            <a:graphicFrameLocks noChangeAspect="1"/>
          </p:cNvGraphicFramePr>
          <p:nvPr/>
        </p:nvGraphicFramePr>
        <p:xfrm>
          <a:off x="7956376" y="980728"/>
          <a:ext cx="417513" cy="750887"/>
        </p:xfrm>
        <a:graphic>
          <a:graphicData uri="http://schemas.openxmlformats.org/presentationml/2006/ole">
            <p:oleObj spid="_x0000_s9223" name="Формула" r:id="rId9" imgW="139639" imgH="393529" progId="">
              <p:embed/>
            </p:oleObj>
          </a:graphicData>
        </a:graphic>
      </p:graphicFrame>
      <p:sp>
        <p:nvSpPr>
          <p:cNvPr id="8229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8230" name="Rectangle 46"/>
          <p:cNvSpPr>
            <a:spLocks noChangeArrowheads="1"/>
          </p:cNvSpPr>
          <p:nvPr/>
        </p:nvSpPr>
        <p:spPr bwMode="auto">
          <a:xfrm>
            <a:off x="2411413" y="2565400"/>
            <a:ext cx="424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endParaRPr lang="ru-RU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graphicFrame>
        <p:nvGraphicFramePr>
          <p:cNvPr id="8200" name="Object 49"/>
          <p:cNvGraphicFramePr>
            <a:graphicFrameLocks noChangeAspect="1"/>
          </p:cNvGraphicFramePr>
          <p:nvPr/>
        </p:nvGraphicFramePr>
        <p:xfrm>
          <a:off x="7092280" y="1052736"/>
          <a:ext cx="360363" cy="576263"/>
        </p:xfrm>
        <a:graphic>
          <a:graphicData uri="http://schemas.openxmlformats.org/presentationml/2006/ole">
            <p:oleObj spid="_x0000_s9224" name="Формула" r:id="rId10" imgW="126725" imgH="177415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7037E-7 C -0.00139 0.00648 -0.00677 0.01782 -0.00677 0.01782 C -0.00868 0.02824 -0.01667 0.04051 -0.02344 0.04583 C -0.02778 0.06435 -0.02257 0.04583 -0.03003 0.06227 C -0.03368 0.07037 -0.03594 0.0794 -0.0401 0.08727 C -0.04132 0.09653 -0.04514 0.10625 -0.04896 0.11412 C -0.05226 0.12917 -0.04983 0.14583 -0.04444 0.15995 C -0.04358 0.16667 -0.04271 0.17454 -0.04115 0.18079 C -0.03993 0.18565 -0.0349 0.19398 -0.03333 0.19699 C -0.03038 0.20255 -0.02917 0.20972 -0.02778 0.2162 C -0.02674 0.22106 -0.02517 0.22662 -0.02344 0.23102 C -0.02135 0.23611 -0.01667 0.24583 -0.01667 0.24583 C -0.01493 0.25579 -0.01285 0.26551 -0.01111 0.27546 C -0.01059 0.27893 -0.00799 0.28125 -0.00677 0.28449 C -0.00451 0.29074 -0.00503 0.29398 -0.00121 0.2993 C 0.00017 0.30417 0.00104 0.30926 0.00226 0.31412 C 0.00365 0.34051 0.00313 0.36667 -0.00121 0.39259 C -0.00191 0.40602 -0.00312 0.41921 -0.0033 0.43264 C -0.00347 0.45393 -0.00295 0.475 -0.00226 0.4963 C -0.00208 0.50162 0.00139 0.50856 0.0033 0.5125 C 0.01944 0.54653 0.04149 0.5375 0.07101 0.53912 C 0.07778 0.53958 0.08438 0.54028 0.09115 0.54074 C 0.13142 0.53843 0.17118 0.54028 0.20885 0.51991 C 0.21424 0.51273 0.22135 0.50903 0.22778 0.5037 C 0.23403 0.49861 0.23976 0.49097 0.2467 0.48889 C 0.25226 0.47731 0.27465 0.46921 0.28438 0.46667 C 0.28906 0.4669 0.31146 0.4625 0.31997 0.47245 C 0.32274 0.47569 0.32448 0.48055 0.32778 0.48287 C 0.33281 0.48634 0.33142 0.48403 0.33333 0.48889 " pathEditMode="relative" ptsTypes="ffffffffffffffffffffffffffffA">
                                      <p:cBhvr>
                                        <p:cTn id="6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819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994" name="Group 2"/>
          <p:cNvGraphicFramePr>
            <a:graphicFrameLocks noGrp="1"/>
          </p:cNvGraphicFramePr>
          <p:nvPr>
            <p:ph sz="half" idx="4294967295"/>
          </p:nvPr>
        </p:nvGraphicFramePr>
        <p:xfrm>
          <a:off x="1042988" y="476250"/>
          <a:ext cx="7777162" cy="1366838"/>
        </p:xfrm>
        <a:graphic>
          <a:graphicData uri="http://schemas.openxmlformats.org/drawingml/2006/table">
            <a:tbl>
              <a:tblPr/>
              <a:tblGrid>
                <a:gridCol w="973137"/>
                <a:gridCol w="971550"/>
                <a:gridCol w="971550"/>
                <a:gridCol w="973138"/>
                <a:gridCol w="971550"/>
                <a:gridCol w="973137"/>
                <a:gridCol w="969963"/>
                <a:gridCol w="973137"/>
              </a:tblGrid>
              <a:tr h="1366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  1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 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44" name="Rectangle 22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45" name="Text Box 23"/>
          <p:cNvSpPr txBox="1">
            <a:spLocks noChangeArrowheads="1"/>
          </p:cNvSpPr>
          <p:nvPr/>
        </p:nvSpPr>
        <p:spPr bwMode="auto">
          <a:xfrm>
            <a:off x="1384300" y="7858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ru-RU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9246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218" name="Object 25"/>
          <p:cNvGraphicFramePr>
            <a:graphicFrameLocks noChangeAspect="1"/>
          </p:cNvGraphicFramePr>
          <p:nvPr/>
        </p:nvGraphicFramePr>
        <p:xfrm>
          <a:off x="1419225" y="785813"/>
          <a:ext cx="361950" cy="792162"/>
        </p:xfrm>
        <a:graphic>
          <a:graphicData uri="http://schemas.openxmlformats.org/presentationml/2006/ole">
            <p:oleObj spid="_x0000_s10242" name="Формула" r:id="rId3" imgW="139639" imgH="393529" progId="">
              <p:embed/>
            </p:oleObj>
          </a:graphicData>
        </a:graphic>
      </p:graphicFrame>
      <p:sp>
        <p:nvSpPr>
          <p:cNvPr id="9247" name="Rectangle 2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219" name="Object 27"/>
          <p:cNvGraphicFramePr>
            <a:graphicFrameLocks noChangeAspect="1"/>
          </p:cNvGraphicFramePr>
          <p:nvPr/>
        </p:nvGraphicFramePr>
        <p:xfrm>
          <a:off x="2400300" y="757238"/>
          <a:ext cx="381000" cy="792162"/>
        </p:xfrm>
        <a:graphic>
          <a:graphicData uri="http://schemas.openxmlformats.org/presentationml/2006/ole">
            <p:oleObj spid="_x0000_s10243" name="Формула" r:id="rId4" imgW="152334" imgH="393529" progId="">
              <p:embed/>
            </p:oleObj>
          </a:graphicData>
        </a:graphic>
      </p:graphicFrame>
      <p:sp>
        <p:nvSpPr>
          <p:cNvPr id="9248" name="Rectangle 28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220" name="Object 29"/>
          <p:cNvGraphicFramePr>
            <a:graphicFrameLocks noChangeAspect="1"/>
          </p:cNvGraphicFramePr>
          <p:nvPr/>
        </p:nvGraphicFramePr>
        <p:xfrm>
          <a:off x="3348038" y="785813"/>
          <a:ext cx="377825" cy="792162"/>
        </p:xfrm>
        <a:graphic>
          <a:graphicData uri="http://schemas.openxmlformats.org/presentationml/2006/ole">
            <p:oleObj spid="_x0000_s10244" name="Формула" r:id="rId5" imgW="139639" imgH="393529" progId="">
              <p:embed/>
            </p:oleObj>
          </a:graphicData>
        </a:graphic>
      </p:graphicFrame>
      <p:sp>
        <p:nvSpPr>
          <p:cNvPr id="9249" name="Rectangle 30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221" name="Object 31"/>
          <p:cNvGraphicFramePr>
            <a:graphicFrameLocks noChangeAspect="1"/>
          </p:cNvGraphicFramePr>
          <p:nvPr/>
        </p:nvGraphicFramePr>
        <p:xfrm>
          <a:off x="4356100" y="757238"/>
          <a:ext cx="358775" cy="822325"/>
        </p:xfrm>
        <a:graphic>
          <a:graphicData uri="http://schemas.openxmlformats.org/presentationml/2006/ole">
            <p:oleObj spid="_x0000_s10245" name="Формула" r:id="rId6" imgW="203112" imgH="393529" progId="">
              <p:embed/>
            </p:oleObj>
          </a:graphicData>
        </a:graphic>
      </p:graphicFrame>
      <p:sp>
        <p:nvSpPr>
          <p:cNvPr id="9250" name="Rectangle 32"/>
          <p:cNvSpPr>
            <a:spLocks noChangeArrowheads="1"/>
          </p:cNvSpPr>
          <p:nvPr/>
        </p:nvSpPr>
        <p:spPr bwMode="auto">
          <a:xfrm>
            <a:off x="-612775" y="3213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222" name="Object 33"/>
          <p:cNvGraphicFramePr>
            <a:graphicFrameLocks noChangeAspect="1"/>
          </p:cNvGraphicFramePr>
          <p:nvPr/>
        </p:nvGraphicFramePr>
        <p:xfrm>
          <a:off x="6227763" y="785813"/>
          <a:ext cx="511175" cy="863600"/>
        </p:xfrm>
        <a:graphic>
          <a:graphicData uri="http://schemas.openxmlformats.org/presentationml/2006/ole">
            <p:oleObj spid="_x0000_s10246" name="Формула" r:id="rId7" imgW="228501" imgH="393529" progId="">
              <p:embed/>
            </p:oleObj>
          </a:graphicData>
        </a:graphic>
      </p:graphicFrame>
      <p:sp>
        <p:nvSpPr>
          <p:cNvPr id="85026" name="Rectangle 3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611560" y="2747926"/>
            <a:ext cx="8280920" cy="789062"/>
          </a:xfrm>
          <a:prstGeom prst="rect">
            <a:avLst/>
          </a:prstGeom>
          <a:blipFill rotWithShape="1">
            <a:blip r:embed="rId8" cstate="print"/>
            <a:stretch>
              <a:fillRect b="-10078"/>
            </a:stretch>
          </a:blipFill>
          <a:ln>
            <a:noFill/>
          </a:ln>
          <a:extLst>
            <a:ext uri="{91240B29-F687-4F45-9708-019B960494DF}"/>
          </a:extLst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graphicFrame>
        <p:nvGraphicFramePr>
          <p:cNvPr id="9223" name="Object 35"/>
          <p:cNvGraphicFramePr>
            <a:graphicFrameLocks noChangeAspect="1"/>
          </p:cNvGraphicFramePr>
          <p:nvPr/>
        </p:nvGraphicFramePr>
        <p:xfrm>
          <a:off x="8126413" y="785813"/>
          <a:ext cx="417512" cy="750887"/>
        </p:xfrm>
        <a:graphic>
          <a:graphicData uri="http://schemas.openxmlformats.org/presentationml/2006/ole">
            <p:oleObj spid="_x0000_s10247" name="Формула" r:id="rId9" imgW="139639" imgH="393529" progId="">
              <p:embed/>
            </p:oleObj>
          </a:graphicData>
        </a:graphic>
      </p:graphicFrame>
      <p:sp>
        <p:nvSpPr>
          <p:cNvPr id="9252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53" name="Rectangle 37"/>
          <p:cNvSpPr>
            <a:spLocks noChangeArrowheads="1"/>
          </p:cNvSpPr>
          <p:nvPr/>
        </p:nvSpPr>
        <p:spPr bwMode="auto">
          <a:xfrm>
            <a:off x="2411413" y="2565400"/>
            <a:ext cx="424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endParaRPr lang="ru-RU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9254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55" name="Rectangle 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787900" y="4221163"/>
            <a:ext cx="49847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4"/>
          <p:cNvSpPr>
            <a:spLocks noGrp="1" noChangeArrowheads="1"/>
          </p:cNvSpPr>
          <p:nvPr>
            <p:ph type="ctrTitle"/>
          </p:nvPr>
        </p:nvSpPr>
        <p:spPr>
          <a:xfrm>
            <a:off x="971550" y="836613"/>
            <a:ext cx="7721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smtClean="0">
                <a:solidFill>
                  <a:srgbClr val="FF0000"/>
                </a:solidFill>
              </a:rPr>
              <a:t>Чтобы разделить одну дробь на другую, надо делимое умножить на число, обратное делителю</a:t>
            </a:r>
            <a:r>
              <a:rPr lang="ru-RU" sz="4800" smtClean="0">
                <a:solidFill>
                  <a:srgbClr val="FF0000"/>
                </a:solidFill>
              </a:rPr>
              <a:t>.</a:t>
            </a:r>
            <a:r>
              <a:rPr lang="ru-RU" sz="4000" smtClean="0"/>
              <a:t> </a:t>
            </a:r>
          </a:p>
        </p:txBody>
      </p:sp>
      <p:sp>
        <p:nvSpPr>
          <p:cNvPr id="10244" name="Rectangle 7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605" name="Object 2"/>
          <p:cNvGraphicFramePr>
            <a:graphicFrameLocks noChangeAspect="1"/>
          </p:cNvGraphicFramePr>
          <p:nvPr/>
        </p:nvGraphicFramePr>
        <p:xfrm>
          <a:off x="2051050" y="2524125"/>
          <a:ext cx="5688013" cy="1419225"/>
        </p:xfrm>
        <a:graphic>
          <a:graphicData uri="http://schemas.openxmlformats.org/presentationml/2006/ole">
            <p:oleObj spid="_x0000_s11266" name="Формула" r:id="rId3" imgW="1193800" imgH="393700" progId="">
              <p:embed/>
            </p:oleObj>
          </a:graphicData>
        </a:graphic>
      </p:graphicFrame>
      <p:sp>
        <p:nvSpPr>
          <p:cNvPr id="2" name="TextBox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475656" y="4437112"/>
            <a:ext cx="3528392" cy="876137"/>
          </a:xfrm>
          <a:prstGeom prst="rect">
            <a:avLst/>
          </a:prstGeom>
          <a:blipFill rotWithShape="1">
            <a:blip r:embed="rId4" cstate="print"/>
            <a:stretch>
              <a:fillRect l="-5181" r="-1382" b="-11111"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4" name="TextBox 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60032" y="4437112"/>
            <a:ext cx="1414170" cy="876587"/>
          </a:xfrm>
          <a:prstGeom prst="rect">
            <a:avLst/>
          </a:prstGeom>
          <a:blipFill rotWithShape="1">
            <a:blip r:embed="rId5" cstate="print"/>
            <a:stretch>
              <a:fillRect r="-12500" b="-11111"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5" name="TextBox 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299963" y="4437112"/>
            <a:ext cx="1056700" cy="879215"/>
          </a:xfrm>
          <a:prstGeom prst="rect">
            <a:avLst/>
          </a:prstGeom>
          <a:blipFill rotWithShape="1">
            <a:blip r:embed="rId6" cstate="print"/>
            <a:stretch>
              <a:fillRect r="-16667" b="-11806"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6" name="TextBox 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356663" y="4437112"/>
            <a:ext cx="508473" cy="879215"/>
          </a:xfrm>
          <a:prstGeom prst="rect">
            <a:avLst/>
          </a:prstGeom>
          <a:blipFill rotWithShape="1">
            <a:blip r:embed="rId7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372225" y="4365625"/>
            <a:ext cx="2984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00B050"/>
                </a:solidFill>
              </a:rPr>
              <a:t>\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623050" y="4875213"/>
            <a:ext cx="2984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00B050"/>
                </a:solidFill>
              </a:rPr>
              <a:t>\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230938" y="4103688"/>
            <a:ext cx="385762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B050"/>
                </a:solidFill>
              </a:rPr>
              <a:t>1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623050" y="5199063"/>
            <a:ext cx="384175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B050"/>
                </a:solidFill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11188" y="1489075"/>
            <a:ext cx="8532812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dirty="0" smtClean="0">
                <a:solidFill>
                  <a:srgbClr val="FF0000"/>
                </a:solidFill>
              </a:rPr>
              <a:t>При делении смешанных чисел, нужно сначала эти числа представить в виде ___________________, </a:t>
            </a:r>
            <a:br>
              <a:rPr lang="ru-RU" sz="4000" dirty="0" smtClean="0">
                <a:solidFill>
                  <a:srgbClr val="FF0000"/>
                </a:solidFill>
              </a:rPr>
            </a:br>
            <a:r>
              <a:rPr lang="ru-RU" sz="4000" dirty="0" smtClean="0">
                <a:solidFill>
                  <a:srgbClr val="FF0000"/>
                </a:solidFill>
              </a:rPr>
              <a:t>а потом применить правило</a:t>
            </a:r>
            <a:br>
              <a:rPr lang="ru-RU" sz="4000" dirty="0" smtClean="0">
                <a:solidFill>
                  <a:srgbClr val="FF0000"/>
                </a:solidFill>
              </a:rPr>
            </a:br>
            <a:r>
              <a:rPr lang="ru-RU" sz="4000" dirty="0" smtClean="0">
                <a:solidFill>
                  <a:srgbClr val="FF0000"/>
                </a:solidFill>
              </a:rPr>
              <a:t>_____________.</a:t>
            </a:r>
            <a:endParaRPr lang="ru-RU" sz="4000" dirty="0" smtClean="0"/>
          </a:p>
        </p:txBody>
      </p:sp>
      <p:sp>
        <p:nvSpPr>
          <p:cNvPr id="20483" name="Rectangle 7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2051720" y="1700808"/>
            <a:ext cx="518477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i="1" dirty="0">
                <a:latin typeface="Times New Roman" pitchFamily="18" charset="0"/>
                <a:cs typeface="Times New Roman" pitchFamily="18" charset="0"/>
              </a:rPr>
              <a:t>неправильных</a:t>
            </a:r>
            <a:r>
              <a:rPr lang="ru-RU" sz="4000" i="1" dirty="0"/>
              <a:t> </a:t>
            </a:r>
            <a:r>
              <a:rPr lang="ru-RU" sz="4000" i="1" dirty="0">
                <a:latin typeface="+mj-lt"/>
              </a:rPr>
              <a:t>дробей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71800" y="2780928"/>
            <a:ext cx="3600450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000" i="1" dirty="0">
                <a:latin typeface="+mj-lt"/>
              </a:rPr>
              <a:t>деления дробей</a:t>
            </a:r>
          </a:p>
        </p:txBody>
      </p:sp>
      <p:sp>
        <p:nvSpPr>
          <p:cNvPr id="4" name="TextBox 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043608" y="4403847"/>
            <a:ext cx="3932487" cy="876522"/>
          </a:xfrm>
          <a:prstGeom prst="rect">
            <a:avLst/>
          </a:prstGeom>
          <a:blipFill rotWithShape="1">
            <a:blip r:embed="rId2" cstate="print"/>
            <a:stretch>
              <a:fillRect l="-4651" r="-4031" b="-11111"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5" name="TextBox 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86170" y="4404509"/>
            <a:ext cx="1553630" cy="887551"/>
          </a:xfrm>
          <a:prstGeom prst="rect">
            <a:avLst/>
          </a:prstGeom>
          <a:blipFill rotWithShape="1">
            <a:blip r:embed="rId3" cstate="print"/>
            <a:stretch>
              <a:fillRect r="-11417" b="-11724"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6" name="TextBox 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372200" y="4408357"/>
            <a:ext cx="1511952" cy="883703"/>
          </a:xfrm>
          <a:prstGeom prst="rect">
            <a:avLst/>
          </a:prstGeom>
          <a:blipFill rotWithShape="1">
            <a:blip r:embed="rId4" cstate="print"/>
            <a:stretch>
              <a:fillRect r="-12097" b="-11034"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8" name="TextBox 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700641" y="5541194"/>
            <a:ext cx="1649811" cy="887166"/>
          </a:xfrm>
          <a:prstGeom prst="rect">
            <a:avLst/>
          </a:prstGeom>
          <a:blipFill rotWithShape="1">
            <a:blip r:embed="rId5" cstate="print"/>
            <a:stretch>
              <a:fillRect l="-11070" r="-10332" b="-10959"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9" name="TextBox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350452" y="5555974"/>
            <a:ext cx="777777" cy="876330"/>
          </a:xfrm>
          <a:prstGeom prst="rect">
            <a:avLst/>
          </a:prstGeom>
          <a:blipFill rotWithShape="1">
            <a:blip r:embed="rId6" cstate="print"/>
            <a:stretch>
              <a:fillRect r="-23622" b="-11111"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0" name="TextBox 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057323" y="5546035"/>
            <a:ext cx="764953" cy="877484"/>
          </a:xfrm>
          <a:prstGeom prst="rect">
            <a:avLst/>
          </a:prstGeom>
          <a:blipFill rotWithShape="1">
            <a:blip r:embed="rId7" cstate="print"/>
            <a:stretch>
              <a:fillRect l="-24800" r="-24000" b="-11111"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140200" y="5953125"/>
            <a:ext cx="2984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00B050"/>
                </a:solidFill>
              </a:rPr>
              <a:t>\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525963" y="5484813"/>
            <a:ext cx="2984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00B050"/>
                </a:solidFill>
              </a:rPr>
              <a:t>\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519613" y="5984875"/>
            <a:ext cx="3127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solidFill>
                  <a:srgbClr val="00B050"/>
                </a:solidFill>
              </a:rPr>
              <a:t>\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227513" y="5484813"/>
            <a:ext cx="2984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00B050"/>
                </a:solidFill>
              </a:rPr>
              <a:t>\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033838" y="5222875"/>
            <a:ext cx="385762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B050"/>
                </a:solidFill>
              </a:rPr>
              <a:t>1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878263" y="6162675"/>
            <a:ext cx="385762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B050"/>
                </a:solidFill>
              </a:rPr>
              <a:t>1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614863" y="5216525"/>
            <a:ext cx="3857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B050"/>
                </a:solidFill>
              </a:rPr>
              <a:t>4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778375" y="6180138"/>
            <a:ext cx="3841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B050"/>
                </a:solidFill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75" name="Rectangle 15"/>
          <p:cNvSpPr>
            <a:spLocks noGrp="1" noChangeArrowheads="1"/>
          </p:cNvSpPr>
          <p:nvPr>
            <p:ph type="title"/>
          </p:nvPr>
        </p:nvSpPr>
        <p:spPr>
          <a:gradFill rotWithShape="1">
            <a:gsLst>
              <a:gs pos="0">
                <a:srgbClr val="FFFFFF"/>
              </a:gs>
              <a:gs pos="50000">
                <a:schemeClr val="accent1"/>
              </a:gs>
              <a:gs pos="100000">
                <a:srgbClr val="FFFFFF"/>
              </a:gs>
            </a:gsLst>
            <a:lin ang="2700000" scaled="1"/>
          </a:gra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rgbClr val="2B00A4"/>
                </a:solidFill>
                <a:latin typeface="Times New Roman" pitchFamily="18" charset="0"/>
              </a:rPr>
              <a:t>Проверка</a:t>
            </a:r>
            <a:endParaRPr lang="ru-RU" sz="5400" b="1" dirty="0">
              <a:solidFill>
                <a:srgbClr val="2B00A4"/>
              </a:solidFill>
              <a:latin typeface="Times New Roman" pitchFamily="18" charset="0"/>
            </a:endParaRPr>
          </a:p>
        </p:txBody>
      </p:sp>
      <p:graphicFrame>
        <p:nvGraphicFramePr>
          <p:cNvPr id="6146" name="Rectangle 2"/>
          <p:cNvGraphicFramePr>
            <a:graphicFrameLocks/>
          </p:cNvGraphicFramePr>
          <p:nvPr>
            <p:ph idx="1"/>
          </p:nvPr>
        </p:nvGraphicFramePr>
        <p:xfrm>
          <a:off x="6515100" y="2705100"/>
          <a:ext cx="2628900" cy="0"/>
        </p:xfrm>
        <a:graphic>
          <a:graphicData uri="http://schemas.openxmlformats.org/presentationml/2006/ole">
            <p:oleObj spid="_x0000_s1026" name="Формула" r:id="rId3" imgW="0" imgH="0" progId="">
              <p:embed/>
            </p:oleObj>
          </a:graphicData>
        </a:graphic>
      </p:graphicFrame>
      <p:sp>
        <p:nvSpPr>
          <p:cNvPr id="66576" name="Rectangle 1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828800"/>
            <a:ext cx="7696200" cy="3657600"/>
          </a:xfrm>
          <a:gradFill rotWithShape="1">
            <a:gsLst>
              <a:gs pos="0">
                <a:srgbClr val="FFFFFF"/>
              </a:gs>
              <a:gs pos="50000">
                <a:srgbClr val="FFCCFF"/>
              </a:gs>
              <a:gs pos="100000">
                <a:srgbClr val="FFFFFF"/>
              </a:gs>
            </a:gsLst>
            <a:lin ang="2700000" scaled="1"/>
          </a:gra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ru-RU" b="1" dirty="0">
              <a:solidFill>
                <a:schemeClr val="accent2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614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2138" y="2609850"/>
            <a:ext cx="6624637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5" descr="Картинка 8 из 97627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1916113"/>
            <a:ext cx="275272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65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657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6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6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65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65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665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65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7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4" descr="slide0020_image07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8175" y="620713"/>
            <a:ext cx="583247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7" descr="SO00299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5600" y="3851275"/>
            <a:ext cx="3097213" cy="227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353747" y="2852936"/>
            <a:ext cx="1080120" cy="1996700"/>
          </a:xfrm>
          <a:prstGeom prst="rect">
            <a:avLst/>
          </a:prstGeom>
          <a:blipFill rotWithShape="1">
            <a:blip r:embed="rId5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3" name="TextBox 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370379" y="2852936"/>
            <a:ext cx="1079650" cy="1996700"/>
          </a:xfrm>
          <a:prstGeom prst="rect">
            <a:avLst/>
          </a:prstGeom>
          <a:blipFill rotWithShape="1">
            <a:blip r:embed="rId6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4" name="TextBox 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370380" y="2852936"/>
            <a:ext cx="1063488" cy="2021066"/>
          </a:xfrm>
          <a:prstGeom prst="rect">
            <a:avLst/>
          </a:prstGeom>
          <a:blipFill rotWithShape="1">
            <a:blip r:embed="rId7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5" name="TextBox 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358614" y="2874956"/>
            <a:ext cx="1205274" cy="2014462"/>
          </a:xfrm>
          <a:prstGeom prst="rect">
            <a:avLst/>
          </a:prstGeom>
          <a:blipFill rotWithShape="1">
            <a:blip r:embed="rId8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6" name="TextBox 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252870" y="2881977"/>
            <a:ext cx="1311018" cy="2000419"/>
          </a:xfrm>
          <a:prstGeom prst="rect">
            <a:avLst/>
          </a:prstGeom>
          <a:blipFill rotWithShape="1">
            <a:blip r:embed="rId9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7" name="TextBox 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252870" y="2885696"/>
            <a:ext cx="1311017" cy="1996700"/>
          </a:xfrm>
          <a:prstGeom prst="rect">
            <a:avLst/>
          </a:prstGeom>
          <a:blipFill rotWithShape="1">
            <a:blip r:embed="rId10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ransition>
    <p:checker dir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11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827088" y="457200"/>
            <a:ext cx="7993062" cy="1371600"/>
          </a:xfrm>
        </p:spPr>
        <p:txBody>
          <a:bodyPr/>
          <a:lstStyle/>
          <a:p>
            <a:pPr eaLnBrk="1" hangingPunct="1"/>
            <a:r>
              <a:rPr lang="ru-RU" sz="2000" smtClean="0"/>
              <a:t>В каждом столбце таблицы записаны варианты ответа на пример в верхней строчке. Обведите кружочком правильный результат деления в каждом столбце. Если ни один ответ не подходит, впишите в последнюю строчку правильный ответ.</a:t>
            </a:r>
            <a:r>
              <a:rPr lang="ru-RU" sz="2400" smtClean="0"/>
              <a:t> </a:t>
            </a:r>
            <a:endParaRPr lang="ru-RU" sz="4000" smtClean="0"/>
          </a:p>
        </p:txBody>
      </p:sp>
      <p:graphicFrame>
        <p:nvGraphicFramePr>
          <p:cNvPr id="20570" name="Group 90"/>
          <p:cNvGraphicFramePr>
            <a:graphicFrameLocks noGrp="1"/>
          </p:cNvGraphicFramePr>
          <p:nvPr>
            <p:ph sz="quarter" idx="1"/>
          </p:nvPr>
        </p:nvGraphicFramePr>
        <p:xfrm>
          <a:off x="1116013" y="2060575"/>
          <a:ext cx="6851650" cy="3824288"/>
        </p:xfrm>
        <a:graphic>
          <a:graphicData uri="http://schemas.openxmlformats.org/drawingml/2006/table">
            <a:tbl>
              <a:tblPr/>
              <a:tblGrid>
                <a:gridCol w="1141412"/>
                <a:gridCol w="1144588"/>
                <a:gridCol w="1143000"/>
                <a:gridCol w="1136650"/>
                <a:gridCol w="1144587"/>
                <a:gridCol w="1141413"/>
              </a:tblGrid>
              <a:tr h="765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5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3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5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5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290" name="Object 50"/>
          <p:cNvGraphicFramePr>
            <a:graphicFrameLocks noChangeAspect="1"/>
          </p:cNvGraphicFramePr>
          <p:nvPr>
            <p:ph sz="quarter" idx="2"/>
          </p:nvPr>
        </p:nvGraphicFramePr>
        <p:xfrm>
          <a:off x="6610350" y="2806700"/>
          <a:ext cx="114300" cy="215900"/>
        </p:xfrm>
        <a:graphic>
          <a:graphicData uri="http://schemas.openxmlformats.org/presentationml/2006/ole">
            <p:oleObj spid="_x0000_s12290" name="Формула" r:id="rId3" imgW="114151" imgH="215619" progId="">
              <p:embed/>
            </p:oleObj>
          </a:graphicData>
        </a:graphic>
      </p:graphicFrame>
      <p:graphicFrame>
        <p:nvGraphicFramePr>
          <p:cNvPr id="12291" name="Object 55"/>
          <p:cNvGraphicFramePr>
            <a:graphicFrameLocks noChangeAspect="1"/>
          </p:cNvGraphicFramePr>
          <p:nvPr>
            <p:ph sz="quarter" idx="3"/>
          </p:nvPr>
        </p:nvGraphicFramePr>
        <p:xfrm>
          <a:off x="2403475" y="2133600"/>
          <a:ext cx="809625" cy="627063"/>
        </p:xfrm>
        <a:graphic>
          <a:graphicData uri="http://schemas.openxmlformats.org/presentationml/2006/ole">
            <p:oleObj spid="_x0000_s12291" name="Формула" r:id="rId4" imgW="507780" imgH="393529" progId="">
              <p:embed/>
            </p:oleObj>
          </a:graphicData>
        </a:graphic>
      </p:graphicFrame>
      <p:graphicFrame>
        <p:nvGraphicFramePr>
          <p:cNvPr id="12292" name="Object 59"/>
          <p:cNvGraphicFramePr>
            <a:graphicFrameLocks noChangeAspect="1"/>
          </p:cNvGraphicFramePr>
          <p:nvPr/>
        </p:nvGraphicFramePr>
        <p:xfrm>
          <a:off x="3492500" y="2133600"/>
          <a:ext cx="792163" cy="682625"/>
        </p:xfrm>
        <a:graphic>
          <a:graphicData uri="http://schemas.openxmlformats.org/presentationml/2006/ole">
            <p:oleObj spid="_x0000_s12292" name="Формула" r:id="rId5" imgW="457002" imgH="393529" progId="">
              <p:embed/>
            </p:oleObj>
          </a:graphicData>
        </a:graphic>
      </p:graphicFrame>
      <p:graphicFrame>
        <p:nvGraphicFramePr>
          <p:cNvPr id="12293" name="Object 60"/>
          <p:cNvGraphicFramePr>
            <a:graphicFrameLocks noChangeAspect="1"/>
          </p:cNvGraphicFramePr>
          <p:nvPr/>
        </p:nvGraphicFramePr>
        <p:xfrm>
          <a:off x="4643438" y="2060575"/>
          <a:ext cx="719137" cy="695325"/>
        </p:xfrm>
        <a:graphic>
          <a:graphicData uri="http://schemas.openxmlformats.org/presentationml/2006/ole">
            <p:oleObj spid="_x0000_s12293" name="Формула" r:id="rId6" imgW="406048" imgH="393359" progId="">
              <p:embed/>
            </p:oleObj>
          </a:graphicData>
        </a:graphic>
      </p:graphicFrame>
      <p:graphicFrame>
        <p:nvGraphicFramePr>
          <p:cNvPr id="12294" name="Object 62"/>
          <p:cNvGraphicFramePr>
            <a:graphicFrameLocks noChangeAspect="1"/>
          </p:cNvGraphicFramePr>
          <p:nvPr/>
        </p:nvGraphicFramePr>
        <p:xfrm>
          <a:off x="5867400" y="2133600"/>
          <a:ext cx="792163" cy="663575"/>
        </p:xfrm>
        <a:graphic>
          <a:graphicData uri="http://schemas.openxmlformats.org/presentationml/2006/ole">
            <p:oleObj spid="_x0000_s12294" name="Формула" r:id="rId7" imgW="469696" imgH="393529" progId="">
              <p:embed/>
            </p:oleObj>
          </a:graphicData>
        </a:graphic>
      </p:graphicFrame>
      <p:graphicFrame>
        <p:nvGraphicFramePr>
          <p:cNvPr id="12295" name="Object 63"/>
          <p:cNvGraphicFramePr>
            <a:graphicFrameLocks noChangeAspect="1"/>
          </p:cNvGraphicFramePr>
          <p:nvPr/>
        </p:nvGraphicFramePr>
        <p:xfrm>
          <a:off x="6948488" y="2133600"/>
          <a:ext cx="792162" cy="663575"/>
        </p:xfrm>
        <a:graphic>
          <a:graphicData uri="http://schemas.openxmlformats.org/presentationml/2006/ole">
            <p:oleObj spid="_x0000_s12295" name="Формула" r:id="rId8" imgW="469696" imgH="393529" progId="">
              <p:embed/>
            </p:oleObj>
          </a:graphicData>
        </a:graphic>
      </p:graphicFrame>
      <p:graphicFrame>
        <p:nvGraphicFramePr>
          <p:cNvPr id="12296" name="Object 67"/>
          <p:cNvGraphicFramePr>
            <a:graphicFrameLocks noChangeAspect="1"/>
          </p:cNvGraphicFramePr>
          <p:nvPr/>
        </p:nvGraphicFramePr>
        <p:xfrm>
          <a:off x="2555875" y="2852738"/>
          <a:ext cx="460375" cy="792162"/>
        </p:xfrm>
        <a:graphic>
          <a:graphicData uri="http://schemas.openxmlformats.org/presentationml/2006/ole">
            <p:oleObj spid="_x0000_s12296" name="Формула" r:id="rId9" imgW="228501" imgH="393529" progId="">
              <p:embed/>
            </p:oleObj>
          </a:graphicData>
        </a:graphic>
      </p:graphicFrame>
      <p:graphicFrame>
        <p:nvGraphicFramePr>
          <p:cNvPr id="12297" name="Object 68"/>
          <p:cNvGraphicFramePr>
            <a:graphicFrameLocks noChangeAspect="1"/>
          </p:cNvGraphicFramePr>
          <p:nvPr/>
        </p:nvGraphicFramePr>
        <p:xfrm>
          <a:off x="2555875" y="4365625"/>
          <a:ext cx="371475" cy="720725"/>
        </p:xfrm>
        <a:graphic>
          <a:graphicData uri="http://schemas.openxmlformats.org/presentationml/2006/ole">
            <p:oleObj spid="_x0000_s12297" name="Формула" r:id="rId10" imgW="203112" imgH="393529" progId="">
              <p:embed/>
            </p:oleObj>
          </a:graphicData>
        </a:graphic>
      </p:graphicFrame>
      <p:graphicFrame>
        <p:nvGraphicFramePr>
          <p:cNvPr id="12298" name="Object 73"/>
          <p:cNvGraphicFramePr>
            <a:graphicFrameLocks noChangeAspect="1"/>
          </p:cNvGraphicFramePr>
          <p:nvPr/>
        </p:nvGraphicFramePr>
        <p:xfrm>
          <a:off x="3779838" y="2852738"/>
          <a:ext cx="349250" cy="720725"/>
        </p:xfrm>
        <a:graphic>
          <a:graphicData uri="http://schemas.openxmlformats.org/presentationml/2006/ole">
            <p:oleObj spid="_x0000_s12298" name="Формула" r:id="rId11" imgW="190417" imgH="393529" progId="">
              <p:embed/>
            </p:oleObj>
          </a:graphicData>
        </a:graphic>
      </p:graphicFrame>
      <p:graphicFrame>
        <p:nvGraphicFramePr>
          <p:cNvPr id="12299" name="Object 74"/>
          <p:cNvGraphicFramePr>
            <a:graphicFrameLocks noChangeAspect="1"/>
          </p:cNvGraphicFramePr>
          <p:nvPr/>
        </p:nvGraphicFramePr>
        <p:xfrm>
          <a:off x="4787900" y="2852738"/>
          <a:ext cx="481013" cy="647700"/>
        </p:xfrm>
        <a:graphic>
          <a:graphicData uri="http://schemas.openxmlformats.org/presentationml/2006/ole">
            <p:oleObj spid="_x0000_s12299" name="Формула" r:id="rId12" imgW="291973" imgH="393529" progId="">
              <p:embed/>
            </p:oleObj>
          </a:graphicData>
        </a:graphic>
      </p:graphicFrame>
      <p:graphicFrame>
        <p:nvGraphicFramePr>
          <p:cNvPr id="12300" name="Object 75"/>
          <p:cNvGraphicFramePr>
            <a:graphicFrameLocks noChangeAspect="1"/>
          </p:cNvGraphicFramePr>
          <p:nvPr/>
        </p:nvGraphicFramePr>
        <p:xfrm>
          <a:off x="6084888" y="2924175"/>
          <a:ext cx="360362" cy="504825"/>
        </p:xfrm>
        <a:graphic>
          <a:graphicData uri="http://schemas.openxmlformats.org/presentationml/2006/ole">
            <p:oleObj spid="_x0000_s12300" name="Формула" r:id="rId13" imgW="126725" imgH="177415" progId="">
              <p:embed/>
            </p:oleObj>
          </a:graphicData>
        </a:graphic>
      </p:graphicFrame>
      <p:graphicFrame>
        <p:nvGraphicFramePr>
          <p:cNvPr id="12301" name="Object 76"/>
          <p:cNvGraphicFramePr>
            <a:graphicFrameLocks noChangeAspect="1"/>
          </p:cNvGraphicFramePr>
          <p:nvPr/>
        </p:nvGraphicFramePr>
        <p:xfrm>
          <a:off x="7092950" y="2781300"/>
          <a:ext cx="419100" cy="720725"/>
        </p:xfrm>
        <a:graphic>
          <a:graphicData uri="http://schemas.openxmlformats.org/presentationml/2006/ole">
            <p:oleObj spid="_x0000_s12301" name="Формула" r:id="rId14" imgW="228501" imgH="393529" progId="">
              <p:embed/>
            </p:oleObj>
          </a:graphicData>
        </a:graphic>
      </p:graphicFrame>
      <p:graphicFrame>
        <p:nvGraphicFramePr>
          <p:cNvPr id="12302" name="Object 77"/>
          <p:cNvGraphicFramePr>
            <a:graphicFrameLocks noChangeAspect="1"/>
          </p:cNvGraphicFramePr>
          <p:nvPr/>
        </p:nvGraphicFramePr>
        <p:xfrm>
          <a:off x="3779838" y="4437063"/>
          <a:ext cx="376237" cy="647700"/>
        </p:xfrm>
        <a:graphic>
          <a:graphicData uri="http://schemas.openxmlformats.org/presentationml/2006/ole">
            <p:oleObj spid="_x0000_s12302" name="Формула" r:id="rId15" imgW="228501" imgH="393529" progId="">
              <p:embed/>
            </p:oleObj>
          </a:graphicData>
        </a:graphic>
      </p:graphicFrame>
      <p:graphicFrame>
        <p:nvGraphicFramePr>
          <p:cNvPr id="12303" name="Object 78"/>
          <p:cNvGraphicFramePr>
            <a:graphicFrameLocks noChangeAspect="1"/>
          </p:cNvGraphicFramePr>
          <p:nvPr/>
        </p:nvGraphicFramePr>
        <p:xfrm>
          <a:off x="2627313" y="3644900"/>
          <a:ext cx="355600" cy="647700"/>
        </p:xfrm>
        <a:graphic>
          <a:graphicData uri="http://schemas.openxmlformats.org/presentationml/2006/ole">
            <p:oleObj spid="_x0000_s12303" name="Формула" r:id="rId16" imgW="203112" imgH="393529" progId="">
              <p:embed/>
            </p:oleObj>
          </a:graphicData>
        </a:graphic>
      </p:graphicFrame>
      <p:graphicFrame>
        <p:nvGraphicFramePr>
          <p:cNvPr id="12304" name="Object 79"/>
          <p:cNvGraphicFramePr>
            <a:graphicFrameLocks noChangeAspect="1"/>
          </p:cNvGraphicFramePr>
          <p:nvPr/>
        </p:nvGraphicFramePr>
        <p:xfrm>
          <a:off x="3851275" y="3716338"/>
          <a:ext cx="269875" cy="503237"/>
        </p:xfrm>
        <a:graphic>
          <a:graphicData uri="http://schemas.openxmlformats.org/presentationml/2006/ole">
            <p:oleObj spid="_x0000_s12304" name="Формула" r:id="rId17" imgW="88707" imgH="164742" progId="">
              <p:embed/>
            </p:oleObj>
          </a:graphicData>
        </a:graphic>
      </p:graphicFrame>
      <p:graphicFrame>
        <p:nvGraphicFramePr>
          <p:cNvPr id="12305" name="Object 80"/>
          <p:cNvGraphicFramePr>
            <a:graphicFrameLocks noChangeAspect="1"/>
          </p:cNvGraphicFramePr>
          <p:nvPr/>
        </p:nvGraphicFramePr>
        <p:xfrm>
          <a:off x="4859338" y="3644900"/>
          <a:ext cx="522287" cy="647700"/>
        </p:xfrm>
        <a:graphic>
          <a:graphicData uri="http://schemas.openxmlformats.org/presentationml/2006/ole">
            <p:oleObj spid="_x0000_s12305" name="Формула" r:id="rId18" imgW="317225" imgH="393359" progId="">
              <p:embed/>
            </p:oleObj>
          </a:graphicData>
        </a:graphic>
      </p:graphicFrame>
      <p:graphicFrame>
        <p:nvGraphicFramePr>
          <p:cNvPr id="12306" name="Object 81"/>
          <p:cNvGraphicFramePr>
            <a:graphicFrameLocks noChangeAspect="1"/>
          </p:cNvGraphicFramePr>
          <p:nvPr/>
        </p:nvGraphicFramePr>
        <p:xfrm>
          <a:off x="5003800" y="4365625"/>
          <a:ext cx="374650" cy="682625"/>
        </p:xfrm>
        <a:graphic>
          <a:graphicData uri="http://schemas.openxmlformats.org/presentationml/2006/ole">
            <p:oleObj spid="_x0000_s12306" name="Формула" r:id="rId19" imgW="215713" imgH="393359" progId="">
              <p:embed/>
            </p:oleObj>
          </a:graphicData>
        </a:graphic>
      </p:graphicFrame>
      <p:graphicFrame>
        <p:nvGraphicFramePr>
          <p:cNvPr id="12307" name="Object 82"/>
          <p:cNvGraphicFramePr>
            <a:graphicFrameLocks noChangeAspect="1"/>
          </p:cNvGraphicFramePr>
          <p:nvPr/>
        </p:nvGraphicFramePr>
        <p:xfrm>
          <a:off x="6084888" y="3573463"/>
          <a:ext cx="306387" cy="792162"/>
        </p:xfrm>
        <a:graphic>
          <a:graphicData uri="http://schemas.openxmlformats.org/presentationml/2006/ole">
            <p:oleObj spid="_x0000_s12307" name="Формула" r:id="rId20" imgW="152334" imgH="393529" progId="">
              <p:embed/>
            </p:oleObj>
          </a:graphicData>
        </a:graphic>
      </p:graphicFrame>
      <p:graphicFrame>
        <p:nvGraphicFramePr>
          <p:cNvPr id="12308" name="Object 83"/>
          <p:cNvGraphicFramePr>
            <a:graphicFrameLocks noChangeAspect="1"/>
          </p:cNvGraphicFramePr>
          <p:nvPr/>
        </p:nvGraphicFramePr>
        <p:xfrm>
          <a:off x="6011863" y="4437063"/>
          <a:ext cx="323850" cy="503237"/>
        </p:xfrm>
        <a:graphic>
          <a:graphicData uri="http://schemas.openxmlformats.org/presentationml/2006/ole">
            <p:oleObj spid="_x0000_s12308" name="Формула" r:id="rId21" imgW="114102" imgH="177492" progId="">
              <p:embed/>
            </p:oleObj>
          </a:graphicData>
        </a:graphic>
      </p:graphicFrame>
      <p:graphicFrame>
        <p:nvGraphicFramePr>
          <p:cNvPr id="12309" name="Object 84"/>
          <p:cNvGraphicFramePr>
            <a:graphicFrameLocks noChangeAspect="1"/>
          </p:cNvGraphicFramePr>
          <p:nvPr/>
        </p:nvGraphicFramePr>
        <p:xfrm>
          <a:off x="7235825" y="3789363"/>
          <a:ext cx="233363" cy="431800"/>
        </p:xfrm>
        <a:graphic>
          <a:graphicData uri="http://schemas.openxmlformats.org/presentationml/2006/ole">
            <p:oleObj spid="_x0000_s12309" name="Формула" r:id="rId22" imgW="88707" imgH="164742" progId="">
              <p:embed/>
            </p:oleObj>
          </a:graphicData>
        </a:graphic>
      </p:graphicFrame>
      <p:graphicFrame>
        <p:nvGraphicFramePr>
          <p:cNvPr id="12310" name="Object 85"/>
          <p:cNvGraphicFramePr>
            <a:graphicFrameLocks noChangeAspect="1"/>
          </p:cNvGraphicFramePr>
          <p:nvPr/>
        </p:nvGraphicFramePr>
        <p:xfrm>
          <a:off x="7235825" y="4437063"/>
          <a:ext cx="433388" cy="609600"/>
        </p:xfrm>
        <a:graphic>
          <a:graphicData uri="http://schemas.openxmlformats.org/presentationml/2006/ole">
            <p:oleObj spid="_x0000_s12310" name="Формула" r:id="rId23" imgW="279279" imgH="393529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7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r>
              <a:rPr lang="ru-RU" sz="2000" smtClean="0"/>
              <a:t>В каждом столбце таблицы записаны варианты ответа на пример в верхней строчке. Обведите кружочком правильный результат деления в каждом столбце. Если ни один ответ не подходит, впишите в последнюю строчку правильный ответ.</a:t>
            </a:r>
            <a:r>
              <a:rPr lang="ru-RU" sz="2400" smtClean="0"/>
              <a:t> </a:t>
            </a:r>
            <a:endParaRPr lang="ru-RU" sz="4000" smtClean="0"/>
          </a:p>
        </p:txBody>
      </p:sp>
      <p:graphicFrame>
        <p:nvGraphicFramePr>
          <p:cNvPr id="58440" name="Group 72"/>
          <p:cNvGraphicFramePr>
            <a:graphicFrameLocks noGrp="1"/>
          </p:cNvGraphicFramePr>
          <p:nvPr>
            <p:ph sz="quarter" idx="1"/>
          </p:nvPr>
        </p:nvGraphicFramePr>
        <p:xfrm>
          <a:off x="1116013" y="2060575"/>
          <a:ext cx="6851650" cy="3824288"/>
        </p:xfrm>
        <a:graphic>
          <a:graphicData uri="http://schemas.openxmlformats.org/drawingml/2006/table">
            <a:tbl>
              <a:tblPr/>
              <a:tblGrid>
                <a:gridCol w="1141412"/>
                <a:gridCol w="1144588"/>
                <a:gridCol w="1143000"/>
                <a:gridCol w="1136650"/>
                <a:gridCol w="1144587"/>
                <a:gridCol w="1141413"/>
              </a:tblGrid>
              <a:tr h="765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5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3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5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5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314" name="Object 47"/>
          <p:cNvGraphicFramePr>
            <a:graphicFrameLocks noChangeAspect="1"/>
          </p:cNvGraphicFramePr>
          <p:nvPr>
            <p:ph sz="quarter" idx="2"/>
          </p:nvPr>
        </p:nvGraphicFramePr>
        <p:xfrm>
          <a:off x="6610350" y="2806700"/>
          <a:ext cx="114300" cy="215900"/>
        </p:xfrm>
        <a:graphic>
          <a:graphicData uri="http://schemas.openxmlformats.org/presentationml/2006/ole">
            <p:oleObj spid="_x0000_s13314" name="Формула" r:id="rId3" imgW="114151" imgH="215619" progId="">
              <p:embed/>
            </p:oleObj>
          </a:graphicData>
        </a:graphic>
      </p:graphicFrame>
      <p:graphicFrame>
        <p:nvGraphicFramePr>
          <p:cNvPr id="13315" name="Object 73"/>
          <p:cNvGraphicFramePr>
            <a:graphicFrameLocks noChangeAspect="1"/>
          </p:cNvGraphicFramePr>
          <p:nvPr>
            <p:ph sz="quarter" idx="3"/>
          </p:nvPr>
        </p:nvGraphicFramePr>
        <p:xfrm>
          <a:off x="2717800" y="4572000"/>
          <a:ext cx="207963" cy="393700"/>
        </p:xfrm>
        <a:graphic>
          <a:graphicData uri="http://schemas.openxmlformats.org/presentationml/2006/ole">
            <p:oleObj spid="_x0000_s13315" name="Формула" r:id="rId4" imgW="114151" imgH="215619" progId="">
              <p:embed/>
            </p:oleObj>
          </a:graphicData>
        </a:graphic>
      </p:graphicFrame>
      <p:graphicFrame>
        <p:nvGraphicFramePr>
          <p:cNvPr id="13316" name="Object 48"/>
          <p:cNvGraphicFramePr>
            <a:graphicFrameLocks noChangeAspect="1"/>
          </p:cNvGraphicFramePr>
          <p:nvPr>
            <p:ph sz="quarter" idx="4"/>
          </p:nvPr>
        </p:nvGraphicFramePr>
        <p:xfrm>
          <a:off x="2403475" y="2133600"/>
          <a:ext cx="809625" cy="627063"/>
        </p:xfrm>
        <a:graphic>
          <a:graphicData uri="http://schemas.openxmlformats.org/presentationml/2006/ole">
            <p:oleObj spid="_x0000_s13316" name="Формула" r:id="rId5" imgW="507780" imgH="393529" progId="">
              <p:embed/>
            </p:oleObj>
          </a:graphicData>
        </a:graphic>
      </p:graphicFrame>
      <p:graphicFrame>
        <p:nvGraphicFramePr>
          <p:cNvPr id="13317" name="Object 49"/>
          <p:cNvGraphicFramePr>
            <a:graphicFrameLocks noChangeAspect="1"/>
          </p:cNvGraphicFramePr>
          <p:nvPr/>
        </p:nvGraphicFramePr>
        <p:xfrm>
          <a:off x="3492500" y="2133600"/>
          <a:ext cx="792163" cy="682625"/>
        </p:xfrm>
        <a:graphic>
          <a:graphicData uri="http://schemas.openxmlformats.org/presentationml/2006/ole">
            <p:oleObj spid="_x0000_s13317" name="Формула" r:id="rId6" imgW="457002" imgH="393529" progId="">
              <p:embed/>
            </p:oleObj>
          </a:graphicData>
        </a:graphic>
      </p:graphicFrame>
      <p:graphicFrame>
        <p:nvGraphicFramePr>
          <p:cNvPr id="13318" name="Object 50"/>
          <p:cNvGraphicFramePr>
            <a:graphicFrameLocks noChangeAspect="1"/>
          </p:cNvGraphicFramePr>
          <p:nvPr/>
        </p:nvGraphicFramePr>
        <p:xfrm>
          <a:off x="4643438" y="2060575"/>
          <a:ext cx="719137" cy="695325"/>
        </p:xfrm>
        <a:graphic>
          <a:graphicData uri="http://schemas.openxmlformats.org/presentationml/2006/ole">
            <p:oleObj spid="_x0000_s13318" name="Формула" r:id="rId7" imgW="406048" imgH="393359" progId="">
              <p:embed/>
            </p:oleObj>
          </a:graphicData>
        </a:graphic>
      </p:graphicFrame>
      <p:graphicFrame>
        <p:nvGraphicFramePr>
          <p:cNvPr id="13319" name="Object 51"/>
          <p:cNvGraphicFramePr>
            <a:graphicFrameLocks noChangeAspect="1"/>
          </p:cNvGraphicFramePr>
          <p:nvPr/>
        </p:nvGraphicFramePr>
        <p:xfrm>
          <a:off x="5867400" y="2133600"/>
          <a:ext cx="792163" cy="663575"/>
        </p:xfrm>
        <a:graphic>
          <a:graphicData uri="http://schemas.openxmlformats.org/presentationml/2006/ole">
            <p:oleObj spid="_x0000_s13319" name="Формула" r:id="rId8" imgW="469696" imgH="393529" progId="">
              <p:embed/>
            </p:oleObj>
          </a:graphicData>
        </a:graphic>
      </p:graphicFrame>
      <p:graphicFrame>
        <p:nvGraphicFramePr>
          <p:cNvPr id="13320" name="Object 52"/>
          <p:cNvGraphicFramePr>
            <a:graphicFrameLocks noChangeAspect="1"/>
          </p:cNvGraphicFramePr>
          <p:nvPr/>
        </p:nvGraphicFramePr>
        <p:xfrm>
          <a:off x="6948488" y="2133600"/>
          <a:ext cx="792162" cy="663575"/>
        </p:xfrm>
        <a:graphic>
          <a:graphicData uri="http://schemas.openxmlformats.org/presentationml/2006/ole">
            <p:oleObj spid="_x0000_s13320" name="Формула" r:id="rId9" imgW="469696" imgH="393529" progId="">
              <p:embed/>
            </p:oleObj>
          </a:graphicData>
        </a:graphic>
      </p:graphicFrame>
      <p:graphicFrame>
        <p:nvGraphicFramePr>
          <p:cNvPr id="13321" name="Object 53"/>
          <p:cNvGraphicFramePr>
            <a:graphicFrameLocks noChangeAspect="1"/>
          </p:cNvGraphicFramePr>
          <p:nvPr/>
        </p:nvGraphicFramePr>
        <p:xfrm>
          <a:off x="2555875" y="2852738"/>
          <a:ext cx="460375" cy="792162"/>
        </p:xfrm>
        <a:graphic>
          <a:graphicData uri="http://schemas.openxmlformats.org/presentationml/2006/ole">
            <p:oleObj spid="_x0000_s13321" name="Формула" r:id="rId10" imgW="228501" imgH="393529" progId="">
              <p:embed/>
            </p:oleObj>
          </a:graphicData>
        </a:graphic>
      </p:graphicFrame>
      <p:graphicFrame>
        <p:nvGraphicFramePr>
          <p:cNvPr id="13322" name="Object 54"/>
          <p:cNvGraphicFramePr>
            <a:graphicFrameLocks noChangeAspect="1"/>
          </p:cNvGraphicFramePr>
          <p:nvPr/>
        </p:nvGraphicFramePr>
        <p:xfrm>
          <a:off x="2643188" y="4357688"/>
          <a:ext cx="369887" cy="720725"/>
        </p:xfrm>
        <a:graphic>
          <a:graphicData uri="http://schemas.openxmlformats.org/presentationml/2006/ole">
            <p:oleObj spid="_x0000_s13322" name="Формула" r:id="rId11" imgW="203112" imgH="393529" progId="">
              <p:embed/>
            </p:oleObj>
          </a:graphicData>
        </a:graphic>
      </p:graphicFrame>
      <p:graphicFrame>
        <p:nvGraphicFramePr>
          <p:cNvPr id="13323" name="Object 55"/>
          <p:cNvGraphicFramePr>
            <a:graphicFrameLocks noChangeAspect="1"/>
          </p:cNvGraphicFramePr>
          <p:nvPr/>
        </p:nvGraphicFramePr>
        <p:xfrm>
          <a:off x="3779838" y="2852738"/>
          <a:ext cx="349250" cy="720725"/>
        </p:xfrm>
        <a:graphic>
          <a:graphicData uri="http://schemas.openxmlformats.org/presentationml/2006/ole">
            <p:oleObj spid="_x0000_s13323" name="Формула" r:id="rId12" imgW="190417" imgH="393529" progId="">
              <p:embed/>
            </p:oleObj>
          </a:graphicData>
        </a:graphic>
      </p:graphicFrame>
      <p:graphicFrame>
        <p:nvGraphicFramePr>
          <p:cNvPr id="13324" name="Object 56"/>
          <p:cNvGraphicFramePr>
            <a:graphicFrameLocks noChangeAspect="1"/>
          </p:cNvGraphicFramePr>
          <p:nvPr/>
        </p:nvGraphicFramePr>
        <p:xfrm>
          <a:off x="4787900" y="2852738"/>
          <a:ext cx="481013" cy="647700"/>
        </p:xfrm>
        <a:graphic>
          <a:graphicData uri="http://schemas.openxmlformats.org/presentationml/2006/ole">
            <p:oleObj spid="_x0000_s13324" name="Формула" r:id="rId13" imgW="291973" imgH="393529" progId="">
              <p:embed/>
            </p:oleObj>
          </a:graphicData>
        </a:graphic>
      </p:graphicFrame>
      <p:graphicFrame>
        <p:nvGraphicFramePr>
          <p:cNvPr id="13325" name="Object 57"/>
          <p:cNvGraphicFramePr>
            <a:graphicFrameLocks noChangeAspect="1"/>
          </p:cNvGraphicFramePr>
          <p:nvPr/>
        </p:nvGraphicFramePr>
        <p:xfrm>
          <a:off x="6084888" y="2924175"/>
          <a:ext cx="360362" cy="504825"/>
        </p:xfrm>
        <a:graphic>
          <a:graphicData uri="http://schemas.openxmlformats.org/presentationml/2006/ole">
            <p:oleObj spid="_x0000_s13325" name="Формула" r:id="rId14" imgW="126725" imgH="177415" progId="">
              <p:embed/>
            </p:oleObj>
          </a:graphicData>
        </a:graphic>
      </p:graphicFrame>
      <p:graphicFrame>
        <p:nvGraphicFramePr>
          <p:cNvPr id="13326" name="Object 58"/>
          <p:cNvGraphicFramePr>
            <a:graphicFrameLocks noChangeAspect="1"/>
          </p:cNvGraphicFramePr>
          <p:nvPr/>
        </p:nvGraphicFramePr>
        <p:xfrm>
          <a:off x="7092950" y="2781300"/>
          <a:ext cx="419100" cy="720725"/>
        </p:xfrm>
        <a:graphic>
          <a:graphicData uri="http://schemas.openxmlformats.org/presentationml/2006/ole">
            <p:oleObj spid="_x0000_s13326" name="Формула" r:id="rId15" imgW="228501" imgH="393529" progId="">
              <p:embed/>
            </p:oleObj>
          </a:graphicData>
        </a:graphic>
      </p:graphicFrame>
      <p:graphicFrame>
        <p:nvGraphicFramePr>
          <p:cNvPr id="13327" name="Object 59"/>
          <p:cNvGraphicFramePr>
            <a:graphicFrameLocks noChangeAspect="1"/>
          </p:cNvGraphicFramePr>
          <p:nvPr/>
        </p:nvGraphicFramePr>
        <p:xfrm>
          <a:off x="3779838" y="4437063"/>
          <a:ext cx="376237" cy="647700"/>
        </p:xfrm>
        <a:graphic>
          <a:graphicData uri="http://schemas.openxmlformats.org/presentationml/2006/ole">
            <p:oleObj spid="_x0000_s13327" name="Формула" r:id="rId16" imgW="228501" imgH="393529" progId="">
              <p:embed/>
            </p:oleObj>
          </a:graphicData>
        </a:graphic>
      </p:graphicFrame>
      <p:graphicFrame>
        <p:nvGraphicFramePr>
          <p:cNvPr id="13328" name="Object 60"/>
          <p:cNvGraphicFramePr>
            <a:graphicFrameLocks noChangeAspect="1"/>
          </p:cNvGraphicFramePr>
          <p:nvPr/>
        </p:nvGraphicFramePr>
        <p:xfrm>
          <a:off x="2627313" y="3644900"/>
          <a:ext cx="355600" cy="647700"/>
        </p:xfrm>
        <a:graphic>
          <a:graphicData uri="http://schemas.openxmlformats.org/presentationml/2006/ole">
            <p:oleObj spid="_x0000_s13328" name="Формула" r:id="rId17" imgW="203112" imgH="393529" progId="">
              <p:embed/>
            </p:oleObj>
          </a:graphicData>
        </a:graphic>
      </p:graphicFrame>
      <p:graphicFrame>
        <p:nvGraphicFramePr>
          <p:cNvPr id="13329" name="Object 61"/>
          <p:cNvGraphicFramePr>
            <a:graphicFrameLocks noChangeAspect="1"/>
          </p:cNvGraphicFramePr>
          <p:nvPr/>
        </p:nvGraphicFramePr>
        <p:xfrm>
          <a:off x="3851275" y="3716338"/>
          <a:ext cx="269875" cy="503237"/>
        </p:xfrm>
        <a:graphic>
          <a:graphicData uri="http://schemas.openxmlformats.org/presentationml/2006/ole">
            <p:oleObj spid="_x0000_s13329" name="Формула" r:id="rId18" imgW="88707" imgH="164742" progId="">
              <p:embed/>
            </p:oleObj>
          </a:graphicData>
        </a:graphic>
      </p:graphicFrame>
      <p:graphicFrame>
        <p:nvGraphicFramePr>
          <p:cNvPr id="13330" name="Object 62"/>
          <p:cNvGraphicFramePr>
            <a:graphicFrameLocks noChangeAspect="1"/>
          </p:cNvGraphicFramePr>
          <p:nvPr/>
        </p:nvGraphicFramePr>
        <p:xfrm>
          <a:off x="4859338" y="3644900"/>
          <a:ext cx="522287" cy="647700"/>
        </p:xfrm>
        <a:graphic>
          <a:graphicData uri="http://schemas.openxmlformats.org/presentationml/2006/ole">
            <p:oleObj spid="_x0000_s13330" name="Формула" r:id="rId19" imgW="317225" imgH="393359" progId="">
              <p:embed/>
            </p:oleObj>
          </a:graphicData>
        </a:graphic>
      </p:graphicFrame>
      <p:graphicFrame>
        <p:nvGraphicFramePr>
          <p:cNvPr id="13331" name="Object 63"/>
          <p:cNvGraphicFramePr>
            <a:graphicFrameLocks noChangeAspect="1"/>
          </p:cNvGraphicFramePr>
          <p:nvPr/>
        </p:nvGraphicFramePr>
        <p:xfrm>
          <a:off x="4929188" y="4429125"/>
          <a:ext cx="374650" cy="682625"/>
        </p:xfrm>
        <a:graphic>
          <a:graphicData uri="http://schemas.openxmlformats.org/presentationml/2006/ole">
            <p:oleObj spid="_x0000_s13331" name="Формула" r:id="rId20" imgW="215713" imgH="393359" progId="">
              <p:embed/>
            </p:oleObj>
          </a:graphicData>
        </a:graphic>
      </p:graphicFrame>
      <p:graphicFrame>
        <p:nvGraphicFramePr>
          <p:cNvPr id="13332" name="Object 64"/>
          <p:cNvGraphicFramePr>
            <a:graphicFrameLocks noChangeAspect="1"/>
          </p:cNvGraphicFramePr>
          <p:nvPr/>
        </p:nvGraphicFramePr>
        <p:xfrm>
          <a:off x="6084888" y="3573463"/>
          <a:ext cx="306387" cy="792162"/>
        </p:xfrm>
        <a:graphic>
          <a:graphicData uri="http://schemas.openxmlformats.org/presentationml/2006/ole">
            <p:oleObj spid="_x0000_s13332" name="Формула" r:id="rId21" imgW="152334" imgH="393529" progId="">
              <p:embed/>
            </p:oleObj>
          </a:graphicData>
        </a:graphic>
      </p:graphicFrame>
      <p:graphicFrame>
        <p:nvGraphicFramePr>
          <p:cNvPr id="13333" name="Object 65"/>
          <p:cNvGraphicFramePr>
            <a:graphicFrameLocks noChangeAspect="1"/>
          </p:cNvGraphicFramePr>
          <p:nvPr/>
        </p:nvGraphicFramePr>
        <p:xfrm>
          <a:off x="6011863" y="4437063"/>
          <a:ext cx="323850" cy="503237"/>
        </p:xfrm>
        <a:graphic>
          <a:graphicData uri="http://schemas.openxmlformats.org/presentationml/2006/ole">
            <p:oleObj spid="_x0000_s13333" name="Формула" r:id="rId22" imgW="114102" imgH="177492" progId="">
              <p:embed/>
            </p:oleObj>
          </a:graphicData>
        </a:graphic>
      </p:graphicFrame>
      <p:graphicFrame>
        <p:nvGraphicFramePr>
          <p:cNvPr id="13334" name="Object 66"/>
          <p:cNvGraphicFramePr>
            <a:graphicFrameLocks noChangeAspect="1"/>
          </p:cNvGraphicFramePr>
          <p:nvPr/>
        </p:nvGraphicFramePr>
        <p:xfrm>
          <a:off x="7235825" y="3789363"/>
          <a:ext cx="233363" cy="431800"/>
        </p:xfrm>
        <a:graphic>
          <a:graphicData uri="http://schemas.openxmlformats.org/presentationml/2006/ole">
            <p:oleObj spid="_x0000_s13334" name="Формула" r:id="rId23" imgW="88707" imgH="164742" progId="">
              <p:embed/>
            </p:oleObj>
          </a:graphicData>
        </a:graphic>
      </p:graphicFrame>
      <p:graphicFrame>
        <p:nvGraphicFramePr>
          <p:cNvPr id="13335" name="Object 67"/>
          <p:cNvGraphicFramePr>
            <a:graphicFrameLocks noChangeAspect="1"/>
          </p:cNvGraphicFramePr>
          <p:nvPr/>
        </p:nvGraphicFramePr>
        <p:xfrm>
          <a:off x="7235825" y="4437063"/>
          <a:ext cx="433388" cy="609600"/>
        </p:xfrm>
        <a:graphic>
          <a:graphicData uri="http://schemas.openxmlformats.org/presentationml/2006/ole">
            <p:oleObj spid="_x0000_s13335" name="Формула" r:id="rId24" imgW="279279" imgH="393529" progId="">
              <p:embed/>
            </p:oleObj>
          </a:graphicData>
        </a:graphic>
      </p:graphicFrame>
      <p:graphicFrame>
        <p:nvGraphicFramePr>
          <p:cNvPr id="13336" name="Object 74"/>
          <p:cNvGraphicFramePr>
            <a:graphicFrameLocks noChangeAspect="1"/>
          </p:cNvGraphicFramePr>
          <p:nvPr/>
        </p:nvGraphicFramePr>
        <p:xfrm>
          <a:off x="7143750" y="5143500"/>
          <a:ext cx="571500" cy="642938"/>
        </p:xfrm>
        <a:graphic>
          <a:graphicData uri="http://schemas.openxmlformats.org/presentationml/2006/ole">
            <p:oleObj spid="_x0000_s13336" name="Формула" r:id="rId25" imgW="215713" imgH="393359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1500188" y="214313"/>
            <a:ext cx="50720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C00000"/>
                </a:solidFill>
                <a:latin typeface="Calibri" pitchFamily="34" charset="0"/>
              </a:rPr>
              <a:t>Самостоятельная работа</a:t>
            </a:r>
          </a:p>
        </p:txBody>
      </p:sp>
      <p:sp>
        <p:nvSpPr>
          <p:cNvPr id="6147" name="TextBox 2"/>
          <p:cNvSpPr txBox="1">
            <a:spLocks noChangeArrowheads="1"/>
          </p:cNvSpPr>
          <p:nvPr/>
        </p:nvSpPr>
        <p:spPr bwMode="auto">
          <a:xfrm>
            <a:off x="285750" y="714375"/>
            <a:ext cx="7715250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7030A0"/>
                </a:solidFill>
                <a:latin typeface="Calibri" pitchFamily="34" charset="0"/>
              </a:rPr>
              <a:t>Правда, дети, я хорош. На большой мешок похож.</a:t>
            </a:r>
          </a:p>
          <a:p>
            <a:r>
              <a:rPr lang="ru-RU" sz="2400" b="1">
                <a:solidFill>
                  <a:srgbClr val="7030A0"/>
                </a:solidFill>
                <a:latin typeface="Calibri" pitchFamily="34" charset="0"/>
              </a:rPr>
              <a:t>По морям в былые годы обгонял я пароходы. Кто же я?</a:t>
            </a:r>
          </a:p>
          <a:p>
            <a:endParaRPr lang="ru-RU" sz="2400" b="1">
              <a:latin typeface="Calibri" pitchFamily="34" charset="0"/>
            </a:endParaRPr>
          </a:p>
          <a:p>
            <a:r>
              <a:rPr lang="ru-RU" sz="2400" b="1">
                <a:latin typeface="Calibri" pitchFamily="34" charset="0"/>
              </a:rPr>
              <a:t>Решите примеры:                                                                              </a:t>
            </a:r>
          </a:p>
          <a:p>
            <a:r>
              <a:rPr lang="ru-RU" b="1">
                <a:latin typeface="Calibri" pitchFamily="34" charset="0"/>
              </a:rPr>
              <a:t>                                           </a:t>
            </a:r>
          </a:p>
          <a:p>
            <a:endParaRPr lang="ru-RU" b="1">
              <a:latin typeface="Calibri" pitchFamily="34" charset="0"/>
            </a:endParaRPr>
          </a:p>
          <a:p>
            <a:endParaRPr lang="ru-RU" b="1">
              <a:latin typeface="Calibri" pitchFamily="34" charset="0"/>
            </a:endParaRPr>
          </a:p>
          <a:p>
            <a:endParaRPr lang="ru-RU" b="1">
              <a:latin typeface="Calibri" pitchFamily="34" charset="0"/>
            </a:endParaRPr>
          </a:p>
          <a:p>
            <a:endParaRPr lang="ru-RU" b="1">
              <a:latin typeface="Calibri" pitchFamily="34" charset="0"/>
            </a:endParaRPr>
          </a:p>
          <a:p>
            <a:endParaRPr lang="ru-RU" b="1">
              <a:latin typeface="Calibri" pitchFamily="34" charset="0"/>
            </a:endParaRPr>
          </a:p>
          <a:p>
            <a:endParaRPr lang="ru-RU" b="1">
              <a:latin typeface="Calibri" pitchFamily="34" charset="0"/>
            </a:endParaRPr>
          </a:p>
          <a:p>
            <a:endParaRPr lang="ru-RU" b="1">
              <a:latin typeface="Calibri" pitchFamily="34" charset="0"/>
            </a:endParaRPr>
          </a:p>
          <a:p>
            <a:endParaRPr lang="ru-RU" b="1">
              <a:latin typeface="Calibri" pitchFamily="34" charset="0"/>
            </a:endParaRPr>
          </a:p>
          <a:p>
            <a:endParaRPr lang="ru-RU" b="1">
              <a:latin typeface="Calibri" pitchFamily="34" charset="0"/>
            </a:endParaRPr>
          </a:p>
          <a:p>
            <a:endParaRPr lang="ru-RU" b="1">
              <a:latin typeface="Calibri" pitchFamily="34" charset="0"/>
            </a:endParaRPr>
          </a:p>
          <a:p>
            <a:endParaRPr lang="ru-RU" b="1">
              <a:latin typeface="Calibri" pitchFamily="34" charset="0"/>
            </a:endParaRPr>
          </a:p>
        </p:txBody>
      </p:sp>
      <p:sp>
        <p:nvSpPr>
          <p:cNvPr id="6148" name="TextBox 171"/>
          <p:cNvSpPr txBox="1">
            <a:spLocks noChangeArrowheads="1"/>
          </p:cNvSpPr>
          <p:nvPr/>
        </p:nvSpPr>
        <p:spPr bwMode="auto">
          <a:xfrm>
            <a:off x="4071938" y="3214688"/>
            <a:ext cx="460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49" name="Rectangle 3"/>
          <p:cNvSpPr>
            <a:spLocks noChangeArrowheads="1"/>
          </p:cNvSpPr>
          <p:nvPr/>
        </p:nvSpPr>
        <p:spPr bwMode="auto">
          <a:xfrm>
            <a:off x="498475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4057650" algn="l"/>
              </a:tabLst>
            </a:pPr>
            <a:endParaRPr lang="ru-RU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498475" y="942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4057650" algn="l"/>
              </a:tabLst>
            </a:pPr>
            <a:endParaRPr lang="ru-RU"/>
          </a:p>
        </p:txBody>
      </p:sp>
      <p:sp>
        <p:nvSpPr>
          <p:cNvPr id="615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52" name="TextBox 14"/>
          <p:cNvSpPr txBox="1">
            <a:spLocks noChangeArrowheads="1"/>
          </p:cNvSpPr>
          <p:nvPr/>
        </p:nvSpPr>
        <p:spPr bwMode="auto">
          <a:xfrm>
            <a:off x="500063" y="2786063"/>
            <a:ext cx="24288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53" name="Rectangle 2"/>
          <p:cNvSpPr>
            <a:spLocks noChangeArrowheads="1"/>
          </p:cNvSpPr>
          <p:nvPr/>
        </p:nvSpPr>
        <p:spPr bwMode="auto">
          <a:xfrm>
            <a:off x="571500" y="2500313"/>
            <a:ext cx="714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000" b="1">
                <a:solidFill>
                  <a:srgbClr val="333333"/>
                </a:solidFill>
                <a:cs typeface="Times New Roman" pitchFamily="18" charset="0"/>
              </a:rPr>
              <a:t>5:</a:t>
            </a:r>
            <a:endParaRPr lang="ru-RU"/>
          </a:p>
        </p:txBody>
      </p:sp>
      <p:pic>
        <p:nvPicPr>
          <p:cNvPr id="6154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88" y="2500313"/>
            <a:ext cx="1143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5" name="Rectangle 3"/>
          <p:cNvSpPr>
            <a:spLocks noChangeArrowheads="1"/>
          </p:cNvSpPr>
          <p:nvPr/>
        </p:nvSpPr>
        <p:spPr bwMode="auto">
          <a:xfrm>
            <a:off x="498475" y="942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4057650" algn="l"/>
              </a:tabLst>
            </a:pPr>
            <a:endParaRPr lang="ru-RU"/>
          </a:p>
        </p:txBody>
      </p:sp>
      <p:sp>
        <p:nvSpPr>
          <p:cNvPr id="6156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6157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75" y="2500313"/>
            <a:ext cx="4762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8" name="Rectangle 6"/>
          <p:cNvSpPr>
            <a:spLocks noChangeArrowheads="1"/>
          </p:cNvSpPr>
          <p:nvPr/>
        </p:nvSpPr>
        <p:spPr bwMode="auto">
          <a:xfrm>
            <a:off x="498475" y="942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4057650" algn="l"/>
              </a:tabLst>
            </a:pPr>
            <a:endParaRPr lang="ru-RU"/>
          </a:p>
        </p:txBody>
      </p:sp>
      <p:sp>
        <p:nvSpPr>
          <p:cNvPr id="6159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6160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38" y="2500313"/>
            <a:ext cx="6286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61" name="Rectangle 9"/>
          <p:cNvSpPr>
            <a:spLocks noChangeArrowheads="1"/>
          </p:cNvSpPr>
          <p:nvPr/>
        </p:nvSpPr>
        <p:spPr bwMode="auto">
          <a:xfrm>
            <a:off x="498475" y="942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4057650" algn="l"/>
              </a:tabLst>
            </a:pPr>
            <a:endParaRPr lang="ru-RU"/>
          </a:p>
        </p:txBody>
      </p:sp>
      <p:sp>
        <p:nvSpPr>
          <p:cNvPr id="6162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6163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4813" y="2500313"/>
            <a:ext cx="642937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64" name="Rectangle 12"/>
          <p:cNvSpPr>
            <a:spLocks noChangeArrowheads="1"/>
          </p:cNvSpPr>
          <p:nvPr/>
        </p:nvSpPr>
        <p:spPr bwMode="auto">
          <a:xfrm>
            <a:off x="498475" y="942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4057650" algn="l"/>
              </a:tabLst>
            </a:pPr>
            <a:endParaRPr lang="ru-RU"/>
          </a:p>
        </p:txBody>
      </p:sp>
      <p:sp>
        <p:nvSpPr>
          <p:cNvPr id="6165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6166" name="Picture 1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63" y="2500313"/>
            <a:ext cx="4953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67" name="Rectangle 15"/>
          <p:cNvSpPr>
            <a:spLocks noChangeArrowheads="1"/>
          </p:cNvSpPr>
          <p:nvPr/>
        </p:nvSpPr>
        <p:spPr bwMode="auto">
          <a:xfrm>
            <a:off x="498475" y="942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4057650" algn="l"/>
              </a:tabLst>
            </a:pPr>
            <a:endParaRPr lang="ru-RU"/>
          </a:p>
        </p:txBody>
      </p:sp>
      <p:sp>
        <p:nvSpPr>
          <p:cNvPr id="6168" name="TextBox 23"/>
          <p:cNvSpPr txBox="1">
            <a:spLocks noChangeArrowheads="1"/>
          </p:cNvSpPr>
          <p:nvPr/>
        </p:nvSpPr>
        <p:spPr bwMode="auto">
          <a:xfrm>
            <a:off x="285750" y="2428875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1)</a:t>
            </a:r>
          </a:p>
        </p:txBody>
      </p:sp>
      <p:sp>
        <p:nvSpPr>
          <p:cNvPr id="6169" name="TextBox 24"/>
          <p:cNvSpPr txBox="1">
            <a:spLocks noChangeArrowheads="1"/>
          </p:cNvSpPr>
          <p:nvPr/>
        </p:nvSpPr>
        <p:spPr bwMode="auto">
          <a:xfrm>
            <a:off x="1428750" y="2500313"/>
            <a:ext cx="9286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2)</a:t>
            </a:r>
          </a:p>
        </p:txBody>
      </p:sp>
      <p:sp>
        <p:nvSpPr>
          <p:cNvPr id="6170" name="TextBox 25"/>
          <p:cNvSpPr txBox="1">
            <a:spLocks noChangeArrowheads="1"/>
          </p:cNvSpPr>
          <p:nvPr/>
        </p:nvSpPr>
        <p:spPr bwMode="auto">
          <a:xfrm>
            <a:off x="2500313" y="2500313"/>
            <a:ext cx="10715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3)</a:t>
            </a:r>
          </a:p>
        </p:txBody>
      </p:sp>
      <p:sp>
        <p:nvSpPr>
          <p:cNvPr id="6171" name="TextBox 26"/>
          <p:cNvSpPr txBox="1">
            <a:spLocks noChangeArrowheads="1"/>
          </p:cNvSpPr>
          <p:nvPr/>
        </p:nvSpPr>
        <p:spPr bwMode="auto">
          <a:xfrm>
            <a:off x="3786188" y="2571750"/>
            <a:ext cx="1571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4)</a:t>
            </a:r>
          </a:p>
        </p:txBody>
      </p:sp>
      <p:sp>
        <p:nvSpPr>
          <p:cNvPr id="6172" name="TextBox 27"/>
          <p:cNvSpPr txBox="1">
            <a:spLocks noChangeArrowheads="1"/>
          </p:cNvSpPr>
          <p:nvPr/>
        </p:nvSpPr>
        <p:spPr bwMode="auto">
          <a:xfrm>
            <a:off x="5214938" y="2571750"/>
            <a:ext cx="1857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5)</a:t>
            </a:r>
          </a:p>
        </p:txBody>
      </p:sp>
      <p:sp>
        <p:nvSpPr>
          <p:cNvPr id="6173" name="Rectangle 16"/>
          <p:cNvSpPr>
            <a:spLocks noChangeArrowheads="1"/>
          </p:cNvSpPr>
          <p:nvPr/>
        </p:nvSpPr>
        <p:spPr bwMode="auto">
          <a:xfrm>
            <a:off x="142875" y="3071813"/>
            <a:ext cx="3000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4057650" algn="l"/>
              </a:tabLst>
            </a:pPr>
            <a:r>
              <a:rPr lang="ru-RU" sz="2400" b="1">
                <a:solidFill>
                  <a:srgbClr val="333333"/>
                </a:solidFill>
                <a:latin typeface="Calibri" pitchFamily="34" charset="0"/>
                <a:cs typeface="Times New Roman" pitchFamily="18" charset="0"/>
              </a:rPr>
              <a:t>Решите уравнение: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6174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175" name="Rectangle 19"/>
          <p:cNvSpPr>
            <a:spLocks noChangeArrowheads="1"/>
          </p:cNvSpPr>
          <p:nvPr/>
        </p:nvSpPr>
        <p:spPr bwMode="auto">
          <a:xfrm>
            <a:off x="498475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4057650" algn="l"/>
              </a:tabLst>
            </a:pPr>
            <a:endParaRPr lang="ru-RU"/>
          </a:p>
        </p:txBody>
      </p:sp>
      <p:sp>
        <p:nvSpPr>
          <p:cNvPr id="6176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6177" name="Picture 20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8" y="3071813"/>
            <a:ext cx="7810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78" name="Rectangle 22"/>
          <p:cNvSpPr>
            <a:spLocks noChangeArrowheads="1"/>
          </p:cNvSpPr>
          <p:nvPr/>
        </p:nvSpPr>
        <p:spPr bwMode="auto">
          <a:xfrm>
            <a:off x="498475" y="942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4057650" algn="l"/>
              </a:tabLst>
            </a:pPr>
            <a:endParaRPr lang="ru-RU"/>
          </a:p>
        </p:txBody>
      </p:sp>
      <p:sp>
        <p:nvSpPr>
          <p:cNvPr id="6179" name="TextBox 37"/>
          <p:cNvSpPr txBox="1">
            <a:spLocks noChangeArrowheads="1"/>
          </p:cNvSpPr>
          <p:nvPr/>
        </p:nvSpPr>
        <p:spPr bwMode="auto">
          <a:xfrm>
            <a:off x="3071813" y="3143250"/>
            <a:ext cx="1714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6)</a:t>
            </a:r>
          </a:p>
        </p:txBody>
      </p:sp>
      <p:sp>
        <p:nvSpPr>
          <p:cNvPr id="6180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181" name="Rectangle 25"/>
          <p:cNvSpPr>
            <a:spLocks noChangeArrowheads="1"/>
          </p:cNvSpPr>
          <p:nvPr/>
        </p:nvSpPr>
        <p:spPr bwMode="auto">
          <a:xfrm>
            <a:off x="0" y="3643313"/>
            <a:ext cx="25003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4057650" algn="l"/>
              </a:tabLst>
            </a:pPr>
            <a:r>
              <a:rPr lang="ru-RU" sz="2400" b="1">
                <a:solidFill>
                  <a:srgbClr val="333333"/>
                </a:solidFill>
                <a:latin typeface="Calibri" pitchFamily="34" charset="0"/>
                <a:cs typeface="Times New Roman" pitchFamily="18" charset="0"/>
              </a:rPr>
              <a:t>Решите задачу: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6182" name="Прямоугольник 47"/>
          <p:cNvSpPr>
            <a:spLocks noChangeArrowheads="1"/>
          </p:cNvSpPr>
          <p:nvPr/>
        </p:nvSpPr>
        <p:spPr bwMode="auto">
          <a:xfrm>
            <a:off x="2357438" y="3714750"/>
            <a:ext cx="30718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latin typeface="Calibri" pitchFamily="34" charset="0"/>
              </a:rPr>
              <a:t>Площадь квадрата равна </a:t>
            </a:r>
          </a:p>
        </p:txBody>
      </p:sp>
      <p:sp>
        <p:nvSpPr>
          <p:cNvPr id="6183" name="TextBox 48"/>
          <p:cNvSpPr txBox="1">
            <a:spLocks noChangeArrowheads="1"/>
          </p:cNvSpPr>
          <p:nvPr/>
        </p:nvSpPr>
        <p:spPr bwMode="auto">
          <a:xfrm>
            <a:off x="2071688" y="3714750"/>
            <a:ext cx="428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7)</a:t>
            </a:r>
          </a:p>
        </p:txBody>
      </p:sp>
      <p:sp>
        <p:nvSpPr>
          <p:cNvPr id="6184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 rot="10800000" flipV="1">
            <a:off x="5572125" y="3714750"/>
            <a:ext cx="857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1400">
                <a:solidFill>
                  <a:srgbClr val="333333"/>
                </a:solidFill>
                <a:cs typeface="Times New Roman" pitchFamily="18" charset="0"/>
              </a:rPr>
              <a:t> </a:t>
            </a:r>
            <a:r>
              <a:rPr lang="ru-RU" sz="2000" b="1">
                <a:solidFill>
                  <a:srgbClr val="333333"/>
                </a:solidFill>
                <a:latin typeface="Calibri" pitchFamily="34" charset="0"/>
                <a:cs typeface="Times New Roman" pitchFamily="18" charset="0"/>
              </a:rPr>
              <a:t>кв.м</a:t>
            </a:r>
            <a:r>
              <a:rPr lang="ru-RU" sz="2000">
                <a:solidFill>
                  <a:srgbClr val="333333"/>
                </a:solidFill>
                <a:latin typeface="Calibri" pitchFamily="34" charset="0"/>
                <a:cs typeface="Times New Roman" pitchFamily="18" charset="0"/>
              </a:rPr>
              <a:t>. </a:t>
            </a:r>
            <a:endParaRPr lang="ru-RU" sz="2000">
              <a:latin typeface="Calibri" pitchFamily="34" charset="0"/>
            </a:endParaRPr>
          </a:p>
        </p:txBody>
      </p:sp>
      <p:sp>
        <p:nvSpPr>
          <p:cNvPr id="1059" name="Rectangle 35"/>
          <p:cNvSpPr>
            <a:spLocks noChangeArrowheads="1"/>
          </p:cNvSpPr>
          <p:nvPr/>
        </p:nvSpPr>
        <p:spPr bwMode="auto">
          <a:xfrm>
            <a:off x="6357938" y="3714750"/>
            <a:ext cx="26431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4057650" algn="l"/>
              </a:tabLst>
            </a:pPr>
            <a:r>
              <a:rPr lang="ru-RU" sz="2000" b="1">
                <a:solidFill>
                  <a:srgbClr val="333333"/>
                </a:solidFill>
                <a:latin typeface="Calibri" pitchFamily="34" charset="0"/>
                <a:cs typeface="Times New Roman" pitchFamily="18" charset="0"/>
              </a:rPr>
              <a:t>Найдите его сторону</a:t>
            </a:r>
            <a:r>
              <a:rPr lang="ru-RU" sz="1400">
                <a:solidFill>
                  <a:srgbClr val="333333"/>
                </a:solidFill>
                <a:cs typeface="Times New Roman" pitchFamily="18" charset="0"/>
              </a:rPr>
              <a:t>.</a:t>
            </a:r>
            <a:endParaRPr lang="ru-RU"/>
          </a:p>
        </p:txBody>
      </p:sp>
      <p:sp>
        <p:nvSpPr>
          <p:cNvPr id="618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 flipV="1">
            <a:off x="357188" y="4786313"/>
            <a:ext cx="2714625" cy="13573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357188" y="6143625"/>
            <a:ext cx="357187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714375" y="6143625"/>
            <a:ext cx="35718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1071563" y="6143625"/>
            <a:ext cx="357187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1428750" y="6143625"/>
            <a:ext cx="35718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1785938" y="6143625"/>
            <a:ext cx="428625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2214563" y="6143625"/>
            <a:ext cx="428625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2643188" y="6143625"/>
            <a:ext cx="50006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rot="16200000" flipV="1">
            <a:off x="2428876" y="5429250"/>
            <a:ext cx="1357312" cy="7143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rot="5400000" flipH="1" flipV="1">
            <a:off x="2070894" y="5572919"/>
            <a:ext cx="1143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rot="5400000" flipH="1" flipV="1">
            <a:off x="1749425" y="5680075"/>
            <a:ext cx="92868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rot="5400000" flipH="1" flipV="1">
            <a:off x="1427956" y="5787232"/>
            <a:ext cx="714375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rot="5400000" flipH="1" flipV="1">
            <a:off x="1177925" y="5894388"/>
            <a:ext cx="500063" cy="15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 rot="5400000" flipH="1" flipV="1">
            <a:off x="892175" y="5965825"/>
            <a:ext cx="35718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rot="5400000" flipH="1" flipV="1">
            <a:off x="642144" y="6072982"/>
            <a:ext cx="142875" cy="15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03" name="TextBox 59"/>
          <p:cNvSpPr txBox="1">
            <a:spLocks noChangeArrowheads="1"/>
          </p:cNvSpPr>
          <p:nvPr/>
        </p:nvSpPr>
        <p:spPr bwMode="auto">
          <a:xfrm>
            <a:off x="2071688" y="4714875"/>
            <a:ext cx="214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FF0000"/>
                </a:solidFill>
                <a:latin typeface="Calibri" pitchFamily="34" charset="0"/>
              </a:rPr>
              <a:t>д</a:t>
            </a:r>
          </a:p>
        </p:txBody>
      </p:sp>
      <p:sp>
        <p:nvSpPr>
          <p:cNvPr id="6204" name="TextBox 61"/>
          <p:cNvSpPr txBox="1">
            <a:spLocks noChangeArrowheads="1"/>
          </p:cNvSpPr>
          <p:nvPr/>
        </p:nvSpPr>
        <p:spPr bwMode="auto">
          <a:xfrm>
            <a:off x="1214438" y="5143500"/>
            <a:ext cx="285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FF0000"/>
                </a:solidFill>
                <a:latin typeface="Calibri" pitchFamily="34" charset="0"/>
              </a:rPr>
              <a:t>е</a:t>
            </a:r>
          </a:p>
        </p:txBody>
      </p:sp>
      <p:sp>
        <p:nvSpPr>
          <p:cNvPr id="6205" name="TextBox 63"/>
          <p:cNvSpPr txBox="1">
            <a:spLocks noChangeArrowheads="1"/>
          </p:cNvSpPr>
          <p:nvPr/>
        </p:nvSpPr>
        <p:spPr bwMode="auto">
          <a:xfrm>
            <a:off x="2928938" y="4286250"/>
            <a:ext cx="285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FF0000"/>
                </a:solidFill>
                <a:latin typeface="Calibri" pitchFamily="34" charset="0"/>
              </a:rPr>
              <a:t>л</a:t>
            </a:r>
          </a:p>
        </p:txBody>
      </p:sp>
      <p:sp>
        <p:nvSpPr>
          <p:cNvPr id="6206" name="TextBox 65"/>
          <p:cNvSpPr txBox="1">
            <a:spLocks noChangeArrowheads="1"/>
          </p:cNvSpPr>
          <p:nvPr/>
        </p:nvSpPr>
        <p:spPr bwMode="auto">
          <a:xfrm>
            <a:off x="500063" y="5500688"/>
            <a:ext cx="285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FF0000"/>
                </a:solidFill>
                <a:latin typeface="Calibri" pitchFamily="34" charset="0"/>
              </a:rPr>
              <a:t>ь</a:t>
            </a:r>
          </a:p>
        </p:txBody>
      </p:sp>
      <p:sp>
        <p:nvSpPr>
          <p:cNvPr id="6207" name="TextBox 67"/>
          <p:cNvSpPr txBox="1">
            <a:spLocks noChangeArrowheads="1"/>
          </p:cNvSpPr>
          <p:nvPr/>
        </p:nvSpPr>
        <p:spPr bwMode="auto">
          <a:xfrm>
            <a:off x="785813" y="5286375"/>
            <a:ext cx="3571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FF0000"/>
                </a:solidFill>
                <a:latin typeface="Calibri" pitchFamily="34" charset="0"/>
              </a:rPr>
              <a:t>ф</a:t>
            </a:r>
          </a:p>
        </p:txBody>
      </p:sp>
      <p:sp>
        <p:nvSpPr>
          <p:cNvPr id="6208" name="TextBox 69"/>
          <p:cNvSpPr txBox="1">
            <a:spLocks noChangeArrowheads="1"/>
          </p:cNvSpPr>
          <p:nvPr/>
        </p:nvSpPr>
        <p:spPr bwMode="auto">
          <a:xfrm>
            <a:off x="2500313" y="4429125"/>
            <a:ext cx="3571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FF0000"/>
                </a:solidFill>
                <a:latin typeface="Calibri" pitchFamily="34" charset="0"/>
              </a:rPr>
              <a:t>и</a:t>
            </a:r>
          </a:p>
        </p:txBody>
      </p:sp>
      <p:sp>
        <p:nvSpPr>
          <p:cNvPr id="6209" name="TextBox 71"/>
          <p:cNvSpPr txBox="1">
            <a:spLocks noChangeArrowheads="1"/>
          </p:cNvSpPr>
          <p:nvPr/>
        </p:nvSpPr>
        <p:spPr bwMode="auto">
          <a:xfrm>
            <a:off x="1571625" y="4929188"/>
            <a:ext cx="285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FF0000"/>
                </a:solidFill>
                <a:latin typeface="Calibri" pitchFamily="34" charset="0"/>
              </a:rPr>
              <a:t>н</a:t>
            </a:r>
          </a:p>
        </p:txBody>
      </p:sp>
      <p:sp>
        <p:nvSpPr>
          <p:cNvPr id="62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211" name="Rectangle 3"/>
          <p:cNvSpPr>
            <a:spLocks noChangeArrowheads="1"/>
          </p:cNvSpPr>
          <p:nvPr/>
        </p:nvSpPr>
        <p:spPr bwMode="auto">
          <a:xfrm>
            <a:off x="498475" y="942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4057650" algn="l"/>
              </a:tabLst>
            </a:pPr>
            <a:endParaRPr lang="ru-RU"/>
          </a:p>
        </p:txBody>
      </p:sp>
      <p:sp>
        <p:nvSpPr>
          <p:cNvPr id="6212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213" name="Rectangle 6"/>
          <p:cNvSpPr>
            <a:spLocks noChangeArrowheads="1"/>
          </p:cNvSpPr>
          <p:nvPr/>
        </p:nvSpPr>
        <p:spPr bwMode="auto">
          <a:xfrm>
            <a:off x="498475" y="942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4057650" algn="l"/>
              </a:tabLst>
            </a:pPr>
            <a:endParaRPr lang="ru-RU"/>
          </a:p>
        </p:txBody>
      </p:sp>
      <p:sp>
        <p:nvSpPr>
          <p:cNvPr id="621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6215" name="Picture 7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75" y="6238875"/>
            <a:ext cx="3048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1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6217" name="Picture 9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13" y="6072188"/>
            <a:ext cx="3429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1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6219" name="Picture 11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3" y="6238875"/>
            <a:ext cx="1524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2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221" name="TextBox 83"/>
          <p:cNvSpPr txBox="1">
            <a:spLocks noChangeArrowheads="1"/>
          </p:cNvSpPr>
          <p:nvPr/>
        </p:nvSpPr>
        <p:spPr bwMode="auto">
          <a:xfrm>
            <a:off x="2500313" y="6215063"/>
            <a:ext cx="5000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00B050"/>
                </a:solidFill>
                <a:latin typeface="Calibri" pitchFamily="34" charset="0"/>
              </a:rPr>
              <a:t>21</a:t>
            </a:r>
          </a:p>
        </p:txBody>
      </p:sp>
      <p:sp>
        <p:nvSpPr>
          <p:cNvPr id="622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6223" name="Picture 1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813" y="6238875"/>
            <a:ext cx="4953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2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6225" name="Picture 17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3" y="3643313"/>
            <a:ext cx="1524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2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227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6228" name="Picture 21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500" y="6238875"/>
            <a:ext cx="1524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29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6230" name="Picture 23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50" y="6238875"/>
            <a:ext cx="3048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31" name="TextBox 94"/>
          <p:cNvSpPr txBox="1">
            <a:spLocks noChangeArrowheads="1"/>
          </p:cNvSpPr>
          <p:nvPr/>
        </p:nvSpPr>
        <p:spPr bwMode="auto">
          <a:xfrm>
            <a:off x="3857625" y="4500563"/>
            <a:ext cx="10715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FF0000"/>
                </a:solidFill>
                <a:latin typeface="Calibri" pitchFamily="34" charset="0"/>
              </a:rPr>
              <a:t>Ответ:</a:t>
            </a:r>
          </a:p>
        </p:txBody>
      </p:sp>
      <p:sp>
        <p:nvSpPr>
          <p:cNvPr id="96" name="TextBox 95"/>
          <p:cNvSpPr txBox="1">
            <a:spLocks noChangeArrowheads="1"/>
          </p:cNvSpPr>
          <p:nvPr/>
        </p:nvSpPr>
        <p:spPr bwMode="auto">
          <a:xfrm>
            <a:off x="3857625" y="4929188"/>
            <a:ext cx="16430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7030A0"/>
                </a:solidFill>
                <a:latin typeface="Calibri" pitchFamily="34" charset="0"/>
              </a:rPr>
              <a:t>дельфин</a:t>
            </a:r>
          </a:p>
        </p:txBody>
      </p:sp>
      <p:sp>
        <p:nvSpPr>
          <p:cNvPr id="97" name="TextBox 96"/>
          <p:cNvSpPr txBox="1">
            <a:spLocks noChangeArrowheads="1"/>
          </p:cNvSpPr>
          <p:nvPr/>
        </p:nvSpPr>
        <p:spPr bwMode="auto">
          <a:xfrm>
            <a:off x="4500563" y="6143625"/>
            <a:ext cx="3714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7030A0"/>
                </a:solidFill>
                <a:latin typeface="Calibri" pitchFamily="34" charset="0"/>
              </a:rPr>
              <a:t>Что вы знаете о дельфинах</a:t>
            </a:r>
            <a:r>
              <a:rPr lang="ru-RU" b="1">
                <a:solidFill>
                  <a:srgbClr val="7030A0"/>
                </a:solidFill>
                <a:latin typeface="Calibri" pitchFamily="34" charset="0"/>
              </a:rPr>
              <a:t>?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072063" y="4322763"/>
            <a:ext cx="3857625" cy="139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  <p:bldP spid="9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1"/>
          <p:cNvSpPr>
            <a:spLocks noChangeArrowheads="1"/>
          </p:cNvSpPr>
          <p:nvPr/>
        </p:nvSpPr>
        <p:spPr bwMode="auto">
          <a:xfrm rot="5400000">
            <a:off x="2551907" y="-770731"/>
            <a:ext cx="1223962" cy="4222750"/>
          </a:xfrm>
          <a:prstGeom prst="rect">
            <a:avLst/>
          </a:prstGeom>
          <a:solidFill>
            <a:srgbClr val="21D52A"/>
          </a:soli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Ура! ! !  Мне всё понятно!</a:t>
            </a:r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 rot="5400000">
            <a:off x="4136232" y="1200944"/>
            <a:ext cx="1376362" cy="4248150"/>
          </a:xfrm>
          <a:prstGeom prst="rect">
            <a:avLst/>
          </a:prstGeom>
          <a:solidFill>
            <a:srgbClr val="ECF046"/>
          </a:soli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Есть моменты над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 которыми мне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 надо поработать!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latin typeface="+mn-lt"/>
            </a:endParaRPr>
          </a:p>
        </p:txBody>
      </p:sp>
      <p:sp>
        <p:nvSpPr>
          <p:cNvPr id="5" name="Rectangle 15"/>
          <p:cNvSpPr>
            <a:spLocks noChangeArrowheads="1"/>
          </p:cNvSpPr>
          <p:nvPr/>
        </p:nvSpPr>
        <p:spPr bwMode="auto">
          <a:xfrm rot="5400000">
            <a:off x="5759450" y="3249613"/>
            <a:ext cx="1296987" cy="4103688"/>
          </a:xfrm>
          <a:prstGeom prst="rect">
            <a:avLst/>
          </a:prstGeom>
          <a:solidFill>
            <a:srgbClr val="E43320"/>
          </a:soli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Были неудачи, но 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все преодолею!</a:t>
            </a:r>
          </a:p>
        </p:txBody>
      </p:sp>
      <p:pic>
        <p:nvPicPr>
          <p:cNvPr id="24581" name="Picture 52" descr="E:\ИринаМих\АНИМАЦИЯ\arg-5-50-trans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52513" y="3573463"/>
            <a:ext cx="2000250" cy="286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6900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Цель урока</a:t>
            </a:r>
            <a:r>
              <a:rPr lang="ru-RU" dirty="0" smtClean="0"/>
              <a:t>: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отрабатывать умение делить обыкновенные дроби</a:t>
            </a:r>
            <a:r>
              <a:rPr lang="ru-RU" dirty="0" smtClean="0"/>
              <a:t>, </a:t>
            </a:r>
            <a:r>
              <a:rPr lang="ru-RU" dirty="0" smtClean="0">
                <a:solidFill>
                  <a:srgbClr val="00B050"/>
                </a:solidFill>
              </a:rPr>
              <a:t>решать уравнения и задачи на деление и умножение дробей</a:t>
            </a:r>
            <a:r>
              <a:rPr lang="ru-RU" dirty="0" smtClean="0"/>
              <a:t>, учиться рассуждать и логически мыслить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Прямоугольник 2"/>
          <p:cNvSpPr>
            <a:spLocks noChangeArrowheads="1"/>
          </p:cNvSpPr>
          <p:nvPr/>
        </p:nvSpPr>
        <p:spPr bwMode="auto">
          <a:xfrm>
            <a:off x="971550" y="908050"/>
            <a:ext cx="7848600" cy="2831544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</a:rPr>
              <a:t>Домашнее задание: </a:t>
            </a:r>
            <a:endParaRPr lang="en-US" dirty="0">
              <a:solidFill>
                <a:srgbClr val="002060"/>
              </a:solidFill>
            </a:endParaRPr>
          </a:p>
          <a:p>
            <a:pPr algn="ctr">
              <a:defRPr/>
            </a:pPr>
            <a:endParaRPr lang="ru-RU" sz="3200" dirty="0"/>
          </a:p>
          <a:p>
            <a:pPr>
              <a:spcAft>
                <a:spcPts val="1200"/>
              </a:spcAft>
              <a:defRPr/>
            </a:pPr>
            <a:r>
              <a:rPr lang="ru-RU" sz="3600" dirty="0">
                <a:solidFill>
                  <a:srgbClr val="7030A0"/>
                </a:solidFill>
              </a:rPr>
              <a:t>- выучить правило деления дробей;</a:t>
            </a:r>
          </a:p>
          <a:p>
            <a:pPr marL="571500" indent="-571500">
              <a:spcAft>
                <a:spcPts val="1200"/>
              </a:spcAft>
              <a:buFontTx/>
              <a:buChar char="-"/>
              <a:defRPr/>
            </a:pPr>
            <a:r>
              <a:rPr lang="ru-RU" sz="3600" dirty="0">
                <a:solidFill>
                  <a:srgbClr val="7030A0"/>
                </a:solidFill>
              </a:rPr>
              <a:t>№ </a:t>
            </a:r>
            <a:r>
              <a:rPr lang="ru-RU" sz="3600" dirty="0" smtClean="0">
                <a:solidFill>
                  <a:srgbClr val="7030A0"/>
                </a:solidFill>
              </a:rPr>
              <a:t>447(1-4)</a:t>
            </a:r>
            <a:endParaRPr lang="ru-RU" sz="3600" dirty="0">
              <a:solidFill>
                <a:srgbClr val="7030A0"/>
              </a:solidFill>
            </a:endParaRPr>
          </a:p>
          <a:p>
            <a:pPr marL="571500" indent="-571500">
              <a:spcAft>
                <a:spcPts val="1200"/>
              </a:spcAft>
              <a:buFontTx/>
              <a:buChar char="-"/>
              <a:defRPr/>
            </a:pPr>
            <a:r>
              <a:rPr lang="ru-RU" sz="3600" dirty="0" smtClean="0">
                <a:solidFill>
                  <a:srgbClr val="7030A0"/>
                </a:solidFill>
              </a:rPr>
              <a:t>№ </a:t>
            </a:r>
            <a:r>
              <a:rPr lang="ru-RU" sz="3600" dirty="0" smtClean="0">
                <a:solidFill>
                  <a:srgbClr val="7030A0"/>
                </a:solidFill>
              </a:rPr>
              <a:t>449(5-8)</a:t>
            </a:r>
            <a:endParaRPr lang="ru-RU" sz="3600" dirty="0">
              <a:solidFill>
                <a:srgbClr val="7030A0"/>
              </a:solidFill>
            </a:endParaRPr>
          </a:p>
        </p:txBody>
      </p:sp>
      <p:pic>
        <p:nvPicPr>
          <p:cNvPr id="25603" name="Picture 3" descr="slide0012_image044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5963" y="3644900"/>
            <a:ext cx="2808287" cy="25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5"/>
          <p:cNvSpPr txBox="1">
            <a:spLocks noChangeArrowheads="1"/>
          </p:cNvSpPr>
          <p:nvPr/>
        </p:nvSpPr>
        <p:spPr bwMode="auto">
          <a:xfrm>
            <a:off x="1258888" y="765175"/>
            <a:ext cx="69850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 i="1">
                <a:solidFill>
                  <a:srgbClr val="7030A0"/>
                </a:solidFill>
              </a:rPr>
              <a:t>Всем спасибо за урок!</a:t>
            </a:r>
          </a:p>
        </p:txBody>
      </p:sp>
      <p:pic>
        <p:nvPicPr>
          <p:cNvPr id="26627" name="Рисунок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25" y="3644900"/>
            <a:ext cx="1871663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190" name="Group 62"/>
          <p:cNvGraphicFramePr>
            <a:graphicFrameLocks noGrp="1"/>
          </p:cNvGraphicFramePr>
          <p:nvPr>
            <p:ph sz="half" idx="4294967295"/>
          </p:nvPr>
        </p:nvGraphicFramePr>
        <p:xfrm>
          <a:off x="1143000" y="549275"/>
          <a:ext cx="7643812" cy="1366838"/>
        </p:xfrm>
        <a:graphic>
          <a:graphicData uri="http://schemas.openxmlformats.org/drawingml/2006/table">
            <a:tbl>
              <a:tblPr/>
              <a:tblGrid>
                <a:gridCol w="956451"/>
                <a:gridCol w="954892"/>
                <a:gridCol w="954892"/>
                <a:gridCol w="956452"/>
                <a:gridCol w="954892"/>
                <a:gridCol w="956451"/>
                <a:gridCol w="953331"/>
                <a:gridCol w="956451"/>
              </a:tblGrid>
              <a:tr h="1366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9" marR="9143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   1 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   0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53" name="Rectangle 50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54" name="Text Box 51"/>
          <p:cNvSpPr txBox="1">
            <a:spLocks noChangeArrowheads="1"/>
          </p:cNvSpPr>
          <p:nvPr/>
        </p:nvSpPr>
        <p:spPr bwMode="auto">
          <a:xfrm>
            <a:off x="1384300" y="7858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ru-RU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055" name="Rectangle 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26" name="Object 52"/>
          <p:cNvGraphicFramePr>
            <a:graphicFrameLocks noChangeAspect="1"/>
          </p:cNvGraphicFramePr>
          <p:nvPr/>
        </p:nvGraphicFramePr>
        <p:xfrm>
          <a:off x="1387475" y="549275"/>
          <a:ext cx="361950" cy="792163"/>
        </p:xfrm>
        <a:graphic>
          <a:graphicData uri="http://schemas.openxmlformats.org/presentationml/2006/ole">
            <p:oleObj spid="_x0000_s2050" name="Формула" r:id="rId3" imgW="139639" imgH="393529" progId="">
              <p:embed/>
            </p:oleObj>
          </a:graphicData>
        </a:graphic>
      </p:graphicFrame>
      <p:sp>
        <p:nvSpPr>
          <p:cNvPr id="1056" name="Rectangle 55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27" name="Object 54"/>
          <p:cNvGraphicFramePr>
            <a:graphicFrameLocks noChangeAspect="1"/>
          </p:cNvGraphicFramePr>
          <p:nvPr/>
        </p:nvGraphicFramePr>
        <p:xfrm>
          <a:off x="2268538" y="549275"/>
          <a:ext cx="381000" cy="792163"/>
        </p:xfrm>
        <a:graphic>
          <a:graphicData uri="http://schemas.openxmlformats.org/presentationml/2006/ole">
            <p:oleObj spid="_x0000_s2051" name="Формула" r:id="rId4" imgW="152334" imgH="393529" progId="">
              <p:embed/>
            </p:oleObj>
          </a:graphicData>
        </a:graphic>
      </p:graphicFrame>
      <p:sp>
        <p:nvSpPr>
          <p:cNvPr id="1057" name="Rectangle 58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28" name="Object 57"/>
          <p:cNvGraphicFramePr>
            <a:graphicFrameLocks noChangeAspect="1"/>
          </p:cNvGraphicFramePr>
          <p:nvPr/>
        </p:nvGraphicFramePr>
        <p:xfrm>
          <a:off x="3276600" y="549275"/>
          <a:ext cx="377825" cy="792163"/>
        </p:xfrm>
        <a:graphic>
          <a:graphicData uri="http://schemas.openxmlformats.org/presentationml/2006/ole">
            <p:oleObj spid="_x0000_s2052" name="Формула" r:id="rId5" imgW="139639" imgH="393529" progId="">
              <p:embed/>
            </p:oleObj>
          </a:graphicData>
        </a:graphic>
      </p:graphicFrame>
      <p:sp>
        <p:nvSpPr>
          <p:cNvPr id="1058" name="Rectangle 60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8187" name="Object 59"/>
          <p:cNvGraphicFramePr>
            <a:graphicFrameLocks noChangeAspect="1"/>
          </p:cNvGraphicFramePr>
          <p:nvPr/>
        </p:nvGraphicFramePr>
        <p:xfrm>
          <a:off x="4295775" y="549275"/>
          <a:ext cx="358775" cy="822325"/>
        </p:xfrm>
        <a:graphic>
          <a:graphicData uri="http://schemas.openxmlformats.org/presentationml/2006/ole">
            <p:oleObj spid="_x0000_s2053" name="Формула" r:id="rId6" imgW="203112" imgH="393529" progId="">
              <p:embed/>
            </p:oleObj>
          </a:graphicData>
        </a:graphic>
      </p:graphicFrame>
      <p:sp>
        <p:nvSpPr>
          <p:cNvPr id="1059" name="Rectangle 64"/>
          <p:cNvSpPr>
            <a:spLocks noChangeArrowheads="1"/>
          </p:cNvSpPr>
          <p:nvPr/>
        </p:nvSpPr>
        <p:spPr bwMode="auto">
          <a:xfrm>
            <a:off x="-612775" y="3213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30" name="Object 63"/>
          <p:cNvGraphicFramePr>
            <a:graphicFrameLocks noChangeAspect="1"/>
          </p:cNvGraphicFramePr>
          <p:nvPr/>
        </p:nvGraphicFramePr>
        <p:xfrm>
          <a:off x="6056313" y="549275"/>
          <a:ext cx="511175" cy="863600"/>
        </p:xfrm>
        <a:graphic>
          <a:graphicData uri="http://schemas.openxmlformats.org/presentationml/2006/ole">
            <p:oleObj spid="_x0000_s2054" name="Формула" r:id="rId7" imgW="228501" imgH="393529" progId="">
              <p:embed/>
            </p:oleObj>
          </a:graphicData>
        </a:graphic>
      </p:graphicFrame>
      <p:sp>
        <p:nvSpPr>
          <p:cNvPr id="1060" name="Rectangle 66"/>
          <p:cNvSpPr>
            <a:spLocks noChangeArrowheads="1"/>
          </p:cNvSpPr>
          <p:nvPr/>
        </p:nvSpPr>
        <p:spPr bwMode="auto">
          <a:xfrm>
            <a:off x="0" y="2924175"/>
            <a:ext cx="91440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1031" name="Object 65"/>
          <p:cNvGraphicFramePr>
            <a:graphicFrameLocks noChangeAspect="1"/>
          </p:cNvGraphicFramePr>
          <p:nvPr/>
        </p:nvGraphicFramePr>
        <p:xfrm>
          <a:off x="8101013" y="620713"/>
          <a:ext cx="417512" cy="750887"/>
        </p:xfrm>
        <a:graphic>
          <a:graphicData uri="http://schemas.openxmlformats.org/presentationml/2006/ole">
            <p:oleObj spid="_x0000_s2055" name="Формула" r:id="rId8" imgW="139639" imgH="393529" progId="">
              <p:embed/>
            </p:oleObj>
          </a:graphicData>
        </a:graphic>
      </p:graphicFrame>
      <p:sp>
        <p:nvSpPr>
          <p:cNvPr id="1061" name="Rectangle 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8205" name="Rectangle 77"/>
          <p:cNvSpPr>
            <a:spLocks noChangeArrowheads="1"/>
          </p:cNvSpPr>
          <p:nvPr/>
        </p:nvSpPr>
        <p:spPr bwMode="auto">
          <a:xfrm>
            <a:off x="1619250" y="2708275"/>
            <a:ext cx="64087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ru-RU" sz="3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Назовите дробь, равную </a:t>
            </a:r>
            <a:endParaRPr lang="ru-RU" sz="3200">
              <a:solidFill>
                <a:schemeClr val="tx1"/>
              </a:solidFill>
              <a:latin typeface="Times New Roman" pitchFamily="18" charset="0"/>
            </a:endParaRPr>
          </a:p>
        </p:txBody>
      </p:sp>
      <p:graphicFrame>
        <p:nvGraphicFramePr>
          <p:cNvPr id="48204" name="Object 76"/>
          <p:cNvGraphicFramePr>
            <a:graphicFrameLocks noChangeAspect="1"/>
          </p:cNvGraphicFramePr>
          <p:nvPr/>
        </p:nvGraphicFramePr>
        <p:xfrm>
          <a:off x="4356100" y="3716338"/>
          <a:ext cx="779463" cy="1223962"/>
        </p:xfrm>
        <a:graphic>
          <a:graphicData uri="http://schemas.openxmlformats.org/presentationml/2006/ole">
            <p:oleObj spid="_x0000_s2056" name="Формула" r:id="rId9" imgW="228501" imgH="393529" progId="">
              <p:embed/>
            </p:oleObj>
          </a:graphicData>
        </a:graphic>
      </p:graphicFrame>
      <p:sp>
        <p:nvSpPr>
          <p:cNvPr id="1063" name="Rectangle 79"/>
          <p:cNvSpPr>
            <a:spLocks noChangeArrowheads="1"/>
          </p:cNvSpPr>
          <p:nvPr/>
        </p:nvSpPr>
        <p:spPr bwMode="auto">
          <a:xfrm>
            <a:off x="2555875" y="3141663"/>
            <a:ext cx="3033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240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ru-RU" sz="2400">
                <a:solidFill>
                  <a:schemeClr val="tx1"/>
                </a:solidFill>
                <a:latin typeface="Times New Roman" pitchFamily="18" charset="0"/>
              </a:rPr>
              <a:t>     </a:t>
            </a:r>
          </a:p>
        </p:txBody>
      </p:sp>
      <p:sp>
        <p:nvSpPr>
          <p:cNvPr id="1064" name="Rectangle 80"/>
          <p:cNvSpPr>
            <a:spLocks noChangeArrowheads="1"/>
          </p:cNvSpPr>
          <p:nvPr/>
        </p:nvSpPr>
        <p:spPr bwMode="auto">
          <a:xfrm>
            <a:off x="2195513" y="4076700"/>
            <a:ext cx="59769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240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ru-RU" sz="2400">
                <a:solidFill>
                  <a:schemeClr val="tx1"/>
                </a:solidFill>
                <a:latin typeface="Times New Roman" pitchFamily="18" charset="0"/>
              </a:rPr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82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8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21 -0.01803 C -0.00399 -0.00716 -0.00417 0.0044 -0.00156 0.0148 C 0.00972 0.06058 0.03872 0.08509 0.06684 0.08948 C 0.09271 0.10081 0.12431 0.09619 0.15 0.09711 C 0.16042 0.10313 0.16944 0.10405 0.18056 0.10521 C 0.1842 0.10636 0.18785 0.10844 0.19167 0.1096 C 0.19896 0.11492 0.20608 0.12047 0.21372 0.12394 C 0.21944 0.13041 0.22604 0.13596 0.23229 0.14104 C 0.23646 0.14451 0.2342 0.14035 0.23872 0.14567 C 0.24201 0.14983 0.24479 0.15584 0.24809 0.15977 C 0.2526 0.16555 0.25729 0.1711 0.26198 0.17688 C 0.26372 0.18613 0.26146 0.17781 0.26736 0.18775 C 0.27274 0.19723 0.27726 0.20925 0.28229 0.2185 C 0.28472 0.22428 0.28733 0.23029 0.28872 0.2363 C 0.28976 0.24024 0.29149 0.24856 0.29149 0.24879 C 0.29097 0.27284 0.29583 0.2985 0.28785 0.31885 C 0.28455 0.33989 0.28038 0.35469 0.27101 0.37041 C 0.26389 0.3822 0.27517 0.36856 0.26649 0.37827 C 0.26337 0.3859 0.25174 0.3933 0.24618 0.39561 C 0.2401 0.40278 0.23125 0.40394 0.22396 0.40648 C 0.21319 0.41873 0.19844 0.41619 0.18611 0.42058 C 0.18264 0.42197 0.18021 0.42636 0.17691 0.42821 C 0.17413 0.4296 0.17135 0.43029 0.1684 0.43122 C 0.1599 0.44301 0.16146 0.45758 0.16024 0.47422 C 0.15903 0.49295 0.15694 0.51029 0.15556 0.52787 C 0.15451 0.53896 0.15278 0.54659 0.15104 0.55746 C 0.14983 0.5637 0.14809 0.57619 0.14809 0.57642 C 0.14983 0.58151 0.15017 0.58821 0.15278 0.59076 C 0.15399 0.59376 0.15382 0.58683 0.15382 0.58428 C 0.15399 0.55099 0.15382 0.5207 0.15382 0.48879 " pathEditMode="relative" rAng="0" ptsTypes="fffffffffffffffffffffffffffffA">
                                      <p:cBhvr>
                                        <p:cTn id="19" dur="2000" fill="hold"/>
                                        <p:tgtEl>
                                          <p:spTgt spid="481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" y="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4818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20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476375" y="2565400"/>
            <a:ext cx="6624638" cy="935038"/>
          </a:xfrm>
        </p:spPr>
        <p:txBody>
          <a:bodyPr/>
          <a:lstStyle/>
          <a:p>
            <a:pPr eaLnBrk="1" hangingPunct="1"/>
            <a:r>
              <a:rPr lang="ru-RU" smtClean="0"/>
              <a:t>Какие числа взаимно обратные ?</a:t>
            </a:r>
          </a:p>
        </p:txBody>
      </p:sp>
      <p:graphicFrame>
        <p:nvGraphicFramePr>
          <p:cNvPr id="64515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1143000" y="571500"/>
          <a:ext cx="7572372" cy="1366838"/>
        </p:xfrm>
        <a:graphic>
          <a:graphicData uri="http://schemas.openxmlformats.org/drawingml/2006/table">
            <a:tbl>
              <a:tblPr/>
              <a:tblGrid>
                <a:gridCol w="947512"/>
                <a:gridCol w="945967"/>
                <a:gridCol w="945967"/>
                <a:gridCol w="947513"/>
                <a:gridCol w="945967"/>
                <a:gridCol w="947512"/>
                <a:gridCol w="944422"/>
                <a:gridCol w="947512"/>
              </a:tblGrid>
              <a:tr h="1366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9" marR="9143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   1 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   0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77" name="Rectangle 23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78" name="Text Box 24"/>
          <p:cNvSpPr txBox="1">
            <a:spLocks noChangeArrowheads="1"/>
          </p:cNvSpPr>
          <p:nvPr/>
        </p:nvSpPr>
        <p:spPr bwMode="auto">
          <a:xfrm>
            <a:off x="1384300" y="7858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ru-RU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079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4538" name="Object 26"/>
          <p:cNvGraphicFramePr>
            <a:graphicFrameLocks noChangeAspect="1"/>
          </p:cNvGraphicFramePr>
          <p:nvPr/>
        </p:nvGraphicFramePr>
        <p:xfrm>
          <a:off x="1387475" y="549275"/>
          <a:ext cx="361950" cy="792163"/>
        </p:xfrm>
        <a:graphic>
          <a:graphicData uri="http://schemas.openxmlformats.org/presentationml/2006/ole">
            <p:oleObj spid="_x0000_s3074" name="Формула" r:id="rId3" imgW="139639" imgH="393529" progId="">
              <p:embed/>
            </p:oleObj>
          </a:graphicData>
        </a:graphic>
      </p:graphicFrame>
      <p:sp>
        <p:nvSpPr>
          <p:cNvPr id="2080" name="Rectangle 27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51" name="Object 28"/>
          <p:cNvGraphicFramePr>
            <a:graphicFrameLocks noChangeAspect="1"/>
          </p:cNvGraphicFramePr>
          <p:nvPr/>
        </p:nvGraphicFramePr>
        <p:xfrm>
          <a:off x="2268538" y="549275"/>
          <a:ext cx="381000" cy="792163"/>
        </p:xfrm>
        <a:graphic>
          <a:graphicData uri="http://schemas.openxmlformats.org/presentationml/2006/ole">
            <p:oleObj spid="_x0000_s3075" name="Формула" r:id="rId4" imgW="152334" imgH="393529" progId="">
              <p:embed/>
            </p:oleObj>
          </a:graphicData>
        </a:graphic>
      </p:graphicFrame>
      <p:sp>
        <p:nvSpPr>
          <p:cNvPr id="2081" name="Rectangle 2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4542" name="Object 30"/>
          <p:cNvGraphicFramePr>
            <a:graphicFrameLocks noChangeAspect="1"/>
          </p:cNvGraphicFramePr>
          <p:nvPr/>
        </p:nvGraphicFramePr>
        <p:xfrm>
          <a:off x="3276600" y="549275"/>
          <a:ext cx="377825" cy="792163"/>
        </p:xfrm>
        <a:graphic>
          <a:graphicData uri="http://schemas.openxmlformats.org/presentationml/2006/ole">
            <p:oleObj spid="_x0000_s3076" name="Формула" r:id="rId5" imgW="139639" imgH="393529" progId="">
              <p:embed/>
            </p:oleObj>
          </a:graphicData>
        </a:graphic>
      </p:graphicFrame>
      <p:sp>
        <p:nvSpPr>
          <p:cNvPr id="2082" name="Rectangle 3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53" name="Object 32"/>
          <p:cNvGraphicFramePr>
            <a:graphicFrameLocks noChangeAspect="1"/>
          </p:cNvGraphicFramePr>
          <p:nvPr/>
        </p:nvGraphicFramePr>
        <p:xfrm>
          <a:off x="4295775" y="549275"/>
          <a:ext cx="358775" cy="822325"/>
        </p:xfrm>
        <a:graphic>
          <a:graphicData uri="http://schemas.openxmlformats.org/presentationml/2006/ole">
            <p:oleObj spid="_x0000_s3077" name="Формула" r:id="rId6" imgW="203112" imgH="393529" progId="">
              <p:embed/>
            </p:oleObj>
          </a:graphicData>
        </a:graphic>
      </p:graphicFrame>
      <p:sp>
        <p:nvSpPr>
          <p:cNvPr id="2083" name="Rectangle 33"/>
          <p:cNvSpPr>
            <a:spLocks noChangeArrowheads="1"/>
          </p:cNvSpPr>
          <p:nvPr/>
        </p:nvSpPr>
        <p:spPr bwMode="auto">
          <a:xfrm>
            <a:off x="827088" y="3213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54" name="Object 34"/>
          <p:cNvGraphicFramePr>
            <a:graphicFrameLocks noChangeAspect="1"/>
          </p:cNvGraphicFramePr>
          <p:nvPr/>
        </p:nvGraphicFramePr>
        <p:xfrm>
          <a:off x="6056313" y="549275"/>
          <a:ext cx="511175" cy="863600"/>
        </p:xfrm>
        <a:graphic>
          <a:graphicData uri="http://schemas.openxmlformats.org/presentationml/2006/ole">
            <p:oleObj spid="_x0000_s3078" name="Формула" r:id="rId7" imgW="228501" imgH="393529" progId="">
              <p:embed/>
            </p:oleObj>
          </a:graphicData>
        </a:graphic>
      </p:graphicFrame>
      <p:sp>
        <p:nvSpPr>
          <p:cNvPr id="2084" name="Rectangle 35"/>
          <p:cNvSpPr>
            <a:spLocks noChangeArrowheads="1"/>
          </p:cNvSpPr>
          <p:nvPr/>
        </p:nvSpPr>
        <p:spPr bwMode="auto">
          <a:xfrm>
            <a:off x="0" y="2924175"/>
            <a:ext cx="91440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2055" name="Object 36"/>
          <p:cNvGraphicFramePr>
            <a:graphicFrameLocks noChangeAspect="1"/>
          </p:cNvGraphicFramePr>
          <p:nvPr/>
        </p:nvGraphicFramePr>
        <p:xfrm>
          <a:off x="8101013" y="620713"/>
          <a:ext cx="417512" cy="750887"/>
        </p:xfrm>
        <a:graphic>
          <a:graphicData uri="http://schemas.openxmlformats.org/presentationml/2006/ole">
            <p:oleObj spid="_x0000_s3079" name="Формула" r:id="rId8" imgW="139639" imgH="393529" progId="">
              <p:embed/>
            </p:oleObj>
          </a:graphicData>
        </a:graphic>
      </p:graphicFrame>
      <p:sp>
        <p:nvSpPr>
          <p:cNvPr id="2085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86" name="Rectangle 46"/>
          <p:cNvSpPr>
            <a:spLocks noChangeArrowheads="1"/>
          </p:cNvSpPr>
          <p:nvPr/>
        </p:nvSpPr>
        <p:spPr bwMode="auto">
          <a:xfrm>
            <a:off x="2268538" y="6188075"/>
            <a:ext cx="424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endParaRPr lang="ru-RU" sz="240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4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4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354 0.11019 C 0.01944 0.11551 0.01614 0.11181 0.02187 0.12292 C 0.02257 0.12454 0.0243 0.12477 0.02535 0.12593 C 0.02864 0.12917 0.03177 0.13241 0.03489 0.13565 C 0.04826 0.14931 0.0658 0.15648 0.08246 0.15926 C 0.09271 0.16736 0.08455 0.1625 0.09913 0.16574 C 0.10712 0.16759 0.11493 0.17153 0.12291 0.17361 C 0.12934 0.18009 0.13802 0.18588 0.14566 0.18958 C 0.14913 0.19121 0.15295 0.1919 0.15625 0.19421 C 0.16493 0.20023 0.16719 0.20185 0.17656 0.20371 C 0.18785 0.2088 0.20069 0.20926 0.21232 0.21019 C 0.22691 0.21528 0.24861 0.21644 0.26354 0.21644 C 0.40972 0.21736 0.55642 0.21759 0.70278 0.21806 C 0.71111 0.21968 0.71857 0.22292 0.72656 0.22593 C 0.73003 0.2331 0.73281 0.24074 0.73611 0.24815 C 0.7401 0.28009 0.74132 0.26783 0.73732 0.32593 C 0.73698 0.33171 0.72934 0.33681 0.72656 0.34028 C 0.71875 0.34954 0.71979 0.34815 0.7158 0.35625 C 0.71354 0.36783 0.70798 0.37384 0.70278 0.3831 C 0.70173 0.38704 0.69826 0.39583 0.69444 0.39583 C 0.55399 0.39746 0.41319 0.39699 0.27291 0.39746 C 0.25364 0.39838 0.24323 0.39884 0.22656 0.40371 C 0.21979 0.41273 0.21302 0.42176 0.20625 0.43079 C 0.20469 0.43982 0.20052 0.45 0.19687 0.45787 C 0.19583 0.48056 0.19444 0.49722 0.19444 0.51968 " pathEditMode="relative" rAng="0" ptsTypes="ffffffffffffffffffffffffA">
                                      <p:cBhvr>
                                        <p:cTn id="13" dur="2000" fill="hold"/>
                                        <p:tgtEl>
                                          <p:spTgt spid="645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4" y="2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58 0.12083 C 0.01702 0.13472 0.01511 0.13472 0.01025 0.1463 C 0.00591 0.15648 0.00035 0.17107 -0.00868 0.17477 C -0.01666 0.1831 -0.02864 0.2 -0.03975 0.20185 C -0.04757 0.20324 -0.05555 0.20301 -0.06354 0.20347 C -0.09705 0.20857 -0.13107 0.20486 -0.16475 0.2081 C -0.17257 0.21158 -0.17934 0.2169 -0.18732 0.21921 C -0.19618 0.22523 -0.21649 0.23403 -0.22309 0.24306 C -0.22673 0.24815 -0.22934 0.25347 -0.23368 0.25741 C -0.23611 0.26366 -0.23975 0.26852 -0.24201 0.27477 C -0.24253 0.27639 -0.24271 0.27801 -0.24323 0.27963 C -0.24392 0.28171 -0.24479 0.2838 -0.24566 0.28588 C -0.24705 0.29306 -0.24826 0.29908 -0.24913 0.30671 C -0.24878 0.3294 -0.24878 0.35208 -0.24809 0.37477 C -0.24791 0.38079 -0.24548 0.38658 -0.24444 0.39236 C -0.24357 0.39722 -0.2408 0.40671 -0.2408 0.40695 C -0.23975 0.42176 -0.23611 0.43634 -0.23246 0.45116 C -0.2309 0.45741 -0.22534 0.46852 -0.22534 0.46875 C -0.22309 0.4838 -0.21666 0.49722 -0.21232 0.51134 C -0.2059 0.53195 -0.2 0.55324 -0.19323 0.57338 C -0.18836 0.58796 -0.18472 0.60394 -0.17656 0.61621 C -0.17569 0.61759 -0.17396 0.61783 -0.17309 0.61921 C -0.16996 0.62361 -0.16857 0.63033 -0.16475 0.63357 C -0.16354 0.63472 -0.16215 0.63542 -0.16111 0.63681 C -0.15277 0.64769 -0.14618 0.65602 -0.13489 0.66227 C -0.12465 0.67593 -0.10937 0.68056 -0.09687 0.68912 C -0.08698 0.69583 -0.07968 0.70533 -0.06823 0.7081 C -0.05573 0.71458 -0.0434 0.72107 -0.03021 0.72408 C -0.01093 0.73519 0.0125 0.73565 0.03299 0.73681 C 0.16372 0.73333 0.11632 0.74676 0.16389 0.73033 C 0.18334 0.71412 0.19497 0.69144 0.2092 0.66852 C 0.21268 0.65232 0.20625 0.68033 0.21389 0.65579 C 0.21598 0.64884 0.2158 0.64074 0.21754 0.63357 C 0.21927 0.59537 0.21979 0.59213 0.21754 0.54005 C 0.21719 0.53287 0.21268 0.52639 0.21268 0.51921 " pathEditMode="relative" rAng="0" ptsTypes="ffffffffffffffffffffffffffffffffffA">
                                      <p:cBhvr>
                                        <p:cTn id="16" dur="2000" fill="hold"/>
                                        <p:tgtEl>
                                          <p:spTgt spid="645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" y="3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" dur="2000" fill="hold"/>
                                        <p:tgtEl>
                                          <p:spTgt spid="6453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6454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5539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1071563" y="549275"/>
          <a:ext cx="7572372" cy="1366838"/>
        </p:xfrm>
        <a:graphic>
          <a:graphicData uri="http://schemas.openxmlformats.org/drawingml/2006/table">
            <a:tbl>
              <a:tblPr/>
              <a:tblGrid>
                <a:gridCol w="947512"/>
                <a:gridCol w="945967"/>
                <a:gridCol w="945967"/>
                <a:gridCol w="947513"/>
                <a:gridCol w="945967"/>
                <a:gridCol w="947512"/>
                <a:gridCol w="944422"/>
                <a:gridCol w="947512"/>
              </a:tblGrid>
              <a:tr h="1366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9" marR="9143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   1 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   0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00" name="Rectangle 23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101" name="Text Box 24"/>
          <p:cNvSpPr txBox="1">
            <a:spLocks noChangeArrowheads="1"/>
          </p:cNvSpPr>
          <p:nvPr/>
        </p:nvSpPr>
        <p:spPr bwMode="auto">
          <a:xfrm>
            <a:off x="1214438" y="7858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ru-RU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102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74" name="Object 26"/>
          <p:cNvGraphicFramePr>
            <a:graphicFrameLocks noChangeAspect="1"/>
          </p:cNvGraphicFramePr>
          <p:nvPr/>
        </p:nvGraphicFramePr>
        <p:xfrm>
          <a:off x="1387475" y="549275"/>
          <a:ext cx="361950" cy="792163"/>
        </p:xfrm>
        <a:graphic>
          <a:graphicData uri="http://schemas.openxmlformats.org/presentationml/2006/ole">
            <p:oleObj spid="_x0000_s4098" name="Формула" r:id="rId3" imgW="139639" imgH="393529" progId="">
              <p:embed/>
            </p:oleObj>
          </a:graphicData>
        </a:graphic>
      </p:graphicFrame>
      <p:sp>
        <p:nvSpPr>
          <p:cNvPr id="3103" name="Rectangle 27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75" name="Object 28"/>
          <p:cNvGraphicFramePr>
            <a:graphicFrameLocks noChangeAspect="1"/>
          </p:cNvGraphicFramePr>
          <p:nvPr/>
        </p:nvGraphicFramePr>
        <p:xfrm>
          <a:off x="2268538" y="549275"/>
          <a:ext cx="381000" cy="792163"/>
        </p:xfrm>
        <a:graphic>
          <a:graphicData uri="http://schemas.openxmlformats.org/presentationml/2006/ole">
            <p:oleObj spid="_x0000_s4099" name="Формула" r:id="rId4" imgW="152334" imgH="393529" progId="">
              <p:embed/>
            </p:oleObj>
          </a:graphicData>
        </a:graphic>
      </p:graphicFrame>
      <p:sp>
        <p:nvSpPr>
          <p:cNvPr id="3104" name="Rectangle 2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76" name="Object 30"/>
          <p:cNvGraphicFramePr>
            <a:graphicFrameLocks noChangeAspect="1"/>
          </p:cNvGraphicFramePr>
          <p:nvPr/>
        </p:nvGraphicFramePr>
        <p:xfrm>
          <a:off x="3276600" y="549275"/>
          <a:ext cx="377825" cy="792163"/>
        </p:xfrm>
        <a:graphic>
          <a:graphicData uri="http://schemas.openxmlformats.org/presentationml/2006/ole">
            <p:oleObj spid="_x0000_s4100" name="Формула" r:id="rId5" imgW="139639" imgH="393529" progId="">
              <p:embed/>
            </p:oleObj>
          </a:graphicData>
        </a:graphic>
      </p:graphicFrame>
      <p:sp>
        <p:nvSpPr>
          <p:cNvPr id="3105" name="Rectangle 3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77" name="Object 32"/>
          <p:cNvGraphicFramePr>
            <a:graphicFrameLocks noChangeAspect="1"/>
          </p:cNvGraphicFramePr>
          <p:nvPr/>
        </p:nvGraphicFramePr>
        <p:xfrm>
          <a:off x="4295775" y="549275"/>
          <a:ext cx="358775" cy="822325"/>
        </p:xfrm>
        <a:graphic>
          <a:graphicData uri="http://schemas.openxmlformats.org/presentationml/2006/ole">
            <p:oleObj spid="_x0000_s4101" name="Формула" r:id="rId6" imgW="203112" imgH="393529" progId="">
              <p:embed/>
            </p:oleObj>
          </a:graphicData>
        </a:graphic>
      </p:graphicFrame>
      <p:sp>
        <p:nvSpPr>
          <p:cNvPr id="3106" name="Rectangle 33"/>
          <p:cNvSpPr>
            <a:spLocks noChangeArrowheads="1"/>
          </p:cNvSpPr>
          <p:nvPr/>
        </p:nvSpPr>
        <p:spPr bwMode="auto">
          <a:xfrm>
            <a:off x="-612775" y="3213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5570" name="Object 34"/>
          <p:cNvGraphicFramePr>
            <a:graphicFrameLocks noChangeAspect="1"/>
          </p:cNvGraphicFramePr>
          <p:nvPr/>
        </p:nvGraphicFramePr>
        <p:xfrm>
          <a:off x="6056313" y="549275"/>
          <a:ext cx="511175" cy="863600"/>
        </p:xfrm>
        <a:graphic>
          <a:graphicData uri="http://schemas.openxmlformats.org/presentationml/2006/ole">
            <p:oleObj spid="_x0000_s4102" name="Формула" r:id="rId7" imgW="228501" imgH="393529" progId="">
              <p:embed/>
            </p:oleObj>
          </a:graphicData>
        </a:graphic>
      </p:graphicFrame>
      <p:sp>
        <p:nvSpPr>
          <p:cNvPr id="3107" name="Rectangle 35"/>
          <p:cNvSpPr>
            <a:spLocks noChangeArrowheads="1"/>
          </p:cNvSpPr>
          <p:nvPr/>
        </p:nvSpPr>
        <p:spPr bwMode="auto">
          <a:xfrm>
            <a:off x="0" y="2924175"/>
            <a:ext cx="91440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3079" name="Object 36"/>
          <p:cNvGraphicFramePr>
            <a:graphicFrameLocks noChangeAspect="1"/>
          </p:cNvGraphicFramePr>
          <p:nvPr/>
        </p:nvGraphicFramePr>
        <p:xfrm>
          <a:off x="8101013" y="620713"/>
          <a:ext cx="417512" cy="750887"/>
        </p:xfrm>
        <a:graphic>
          <a:graphicData uri="http://schemas.openxmlformats.org/presentationml/2006/ole">
            <p:oleObj spid="_x0000_s4103" name="Формула" r:id="rId8" imgW="139639" imgH="393529" progId="">
              <p:embed/>
            </p:oleObj>
          </a:graphicData>
        </a:graphic>
      </p:graphicFrame>
      <p:sp>
        <p:nvSpPr>
          <p:cNvPr id="3108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5576" name="Rectangle 40"/>
          <p:cNvSpPr>
            <a:spLocks noChangeArrowheads="1"/>
          </p:cNvSpPr>
          <p:nvPr/>
        </p:nvSpPr>
        <p:spPr bwMode="auto">
          <a:xfrm>
            <a:off x="2555875" y="2944813"/>
            <a:ext cx="52562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ru-RU" sz="3200">
                <a:solidFill>
                  <a:schemeClr val="tx1"/>
                </a:solidFill>
                <a:latin typeface="Times New Roman" pitchFamily="18" charset="0"/>
              </a:rPr>
              <a:t>Назовите дробь, равную 4.</a:t>
            </a:r>
            <a:r>
              <a:rPr lang="ru-RU" sz="2400">
                <a:solidFill>
                  <a:schemeClr val="tx1"/>
                </a:solidFill>
                <a:latin typeface="Times New Roman" pitchFamily="18" charset="0"/>
              </a:rPr>
              <a:t>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55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5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5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.08865 C -0.00313 0.09884 -0.00729 0.1081 -0.01181 0.11736 C -0.02049 0.13541 -0.00868 0.11527 -0.01545 0.1331 C -0.01615 0.13518 -0.01806 0.13611 -0.0191 0.13796 C -0.02014 0.14004 -0.02136 0.14189 -0.0224 0.14421 C -0.02327 0.14629 -0.02379 0.14884 -0.025 0.15069 C -0.02674 0.1537 -0.02917 0.15555 -0.03073 0.15856 C -0.03472 0.16504 -0.03785 0.17245 -0.04167 0.17916 C -0.04722 0.18865 -0.05972 0.19189 -0.06788 0.19351 C -0.07986 0.19907 -0.09531 0.19861 -0.10695 0.19976 C -0.14063 0.20347 -0.17448 0.20231 -0.20816 0.203 C -0.22465 0.20625 -0.2415 0.20671 -0.25816 0.20763 C -0.32483 0.21782 -0.38629 0.21643 -0.45573 0.21736 C -0.46094 0.21805 -0.46945 0.21898 -0.47483 0.22037 C -0.48472 0.22314 -0.49288 0.23588 -0.50104 0.24259 C -0.50677 0.25486 -0.5099 0.26759 -0.51406 0.28078 C -0.51528 0.29351 -0.51719 0.30601 -0.51893 0.31875 C -0.52014 0.32777 -0.52014 0.33703 -0.5224 0.34583 C -0.52344 0.37407 -0.52865 0.41226 -0.5224 0.43958 C -0.51962 0.45185 -0.51372 0.46296 -0.50816 0.47291 C -0.50573 0.47731 -0.50504 0.48333 -0.50226 0.48703 C -0.49861 0.49189 -0.4934 0.49421 -0.49028 0.49976 C -0.48438 0.51018 -0.47379 0.51851 -0.46528 0.52523 C -0.46007 0.52939 -0.45573 0.53611 -0.44983 0.53796 C -0.44514 0.53958 -0.44132 0.54259 -0.43663 0.54421 C -0.4125 0.55231 -0.38906 0.56111 -0.36406 0.56319 C -0.32535 0.5706 -0.28525 0.57129 -0.2474 0.55856 C -0.24115 0.55277 -0.23334 0.54907 -0.22604 0.54583 C -0.22031 0.54328 -0.2132 0.53472 -0.20816 0.52986 C -0.20556 0.52754 -0.19913 0.52615 -0.19618 0.52523 C -0.18577 0.52685 -0.17535 0.53032 -0.16545 0.53472 C -0.15972 0.54236 -0.1625 0.53773 -0.15695 0.54907 C -0.15556 0.55185 -0.15452 0.55856 -0.15452 0.55856 C -0.15556 0.57453 -0.15434 0.57569 -0.16163 0.58541 C -0.16198 0.58703 -0.16285 0.59027 -0.16285 0.59027 " pathEditMode="relative" ptsTypes="ffffffffffffffffffffffffffffffffffA">
                                      <p:cBhvr>
                                        <p:cTn id="13" dur="2000" fill="hold"/>
                                        <p:tgtEl>
                                          <p:spTgt spid="655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6557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100" fill="hold"/>
                                        <p:tgtEl>
                                          <p:spTgt spid="655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" dur="100" fill="hold"/>
                                        <p:tgtEl>
                                          <p:spTgt spid="655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100" fill="hold"/>
                                        <p:tgtEl>
                                          <p:spTgt spid="655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655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55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55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5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55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7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609" name="Group 49"/>
          <p:cNvGraphicFramePr>
            <a:graphicFrameLocks noGrp="1"/>
          </p:cNvGraphicFramePr>
          <p:nvPr>
            <p:ph sz="half" idx="4294967295"/>
          </p:nvPr>
        </p:nvGraphicFramePr>
        <p:xfrm>
          <a:off x="1143000" y="549275"/>
          <a:ext cx="7643812" cy="1439863"/>
        </p:xfrm>
        <a:graphic>
          <a:graphicData uri="http://schemas.openxmlformats.org/drawingml/2006/table">
            <a:tbl>
              <a:tblPr/>
              <a:tblGrid>
                <a:gridCol w="956451"/>
                <a:gridCol w="954892"/>
                <a:gridCol w="954892"/>
                <a:gridCol w="956452"/>
                <a:gridCol w="954892"/>
                <a:gridCol w="956451"/>
                <a:gridCol w="953331"/>
                <a:gridCol w="956451"/>
              </a:tblGrid>
              <a:tr h="1439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9" marR="9143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   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   0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25" name="Rectangle 23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26" name="Text Box 24"/>
          <p:cNvSpPr txBox="1">
            <a:spLocks noChangeArrowheads="1"/>
          </p:cNvSpPr>
          <p:nvPr/>
        </p:nvSpPr>
        <p:spPr bwMode="auto">
          <a:xfrm>
            <a:off x="1384300" y="7858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ru-RU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127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098" name="Object 26"/>
          <p:cNvGraphicFramePr>
            <a:graphicFrameLocks noChangeAspect="1"/>
          </p:cNvGraphicFramePr>
          <p:nvPr/>
        </p:nvGraphicFramePr>
        <p:xfrm>
          <a:off x="1387475" y="549275"/>
          <a:ext cx="361950" cy="792163"/>
        </p:xfrm>
        <a:graphic>
          <a:graphicData uri="http://schemas.openxmlformats.org/presentationml/2006/ole">
            <p:oleObj spid="_x0000_s5122" name="Формула" r:id="rId3" imgW="139639" imgH="393529" progId="">
              <p:embed/>
            </p:oleObj>
          </a:graphicData>
        </a:graphic>
      </p:graphicFrame>
      <p:sp>
        <p:nvSpPr>
          <p:cNvPr id="4128" name="Rectangle 27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099" name="Object 28"/>
          <p:cNvGraphicFramePr>
            <a:graphicFrameLocks noChangeAspect="1"/>
          </p:cNvGraphicFramePr>
          <p:nvPr/>
        </p:nvGraphicFramePr>
        <p:xfrm>
          <a:off x="2268538" y="549275"/>
          <a:ext cx="381000" cy="792163"/>
        </p:xfrm>
        <a:graphic>
          <a:graphicData uri="http://schemas.openxmlformats.org/presentationml/2006/ole">
            <p:oleObj spid="_x0000_s5123" name="Формула" r:id="rId4" imgW="152334" imgH="393529" progId="">
              <p:embed/>
            </p:oleObj>
          </a:graphicData>
        </a:graphic>
      </p:graphicFrame>
      <p:sp>
        <p:nvSpPr>
          <p:cNvPr id="4129" name="Rectangle 2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100" name="Object 30"/>
          <p:cNvGraphicFramePr>
            <a:graphicFrameLocks noChangeAspect="1"/>
          </p:cNvGraphicFramePr>
          <p:nvPr/>
        </p:nvGraphicFramePr>
        <p:xfrm>
          <a:off x="3276600" y="549275"/>
          <a:ext cx="377825" cy="792163"/>
        </p:xfrm>
        <a:graphic>
          <a:graphicData uri="http://schemas.openxmlformats.org/presentationml/2006/ole">
            <p:oleObj spid="_x0000_s5124" name="Формула" r:id="rId5" imgW="139639" imgH="393529" progId="">
              <p:embed/>
            </p:oleObj>
          </a:graphicData>
        </a:graphic>
      </p:graphicFrame>
      <p:sp>
        <p:nvSpPr>
          <p:cNvPr id="4130" name="Rectangle 3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101" name="Object 32"/>
          <p:cNvGraphicFramePr>
            <a:graphicFrameLocks noChangeAspect="1"/>
          </p:cNvGraphicFramePr>
          <p:nvPr/>
        </p:nvGraphicFramePr>
        <p:xfrm>
          <a:off x="4295775" y="549275"/>
          <a:ext cx="358775" cy="822325"/>
        </p:xfrm>
        <a:graphic>
          <a:graphicData uri="http://schemas.openxmlformats.org/presentationml/2006/ole">
            <p:oleObj spid="_x0000_s5125" name="Формула" r:id="rId6" imgW="203112" imgH="393529" progId="">
              <p:embed/>
            </p:oleObj>
          </a:graphicData>
        </a:graphic>
      </p:graphicFrame>
      <p:sp>
        <p:nvSpPr>
          <p:cNvPr id="4131" name="Rectangle 33"/>
          <p:cNvSpPr>
            <a:spLocks noChangeArrowheads="1"/>
          </p:cNvSpPr>
          <p:nvPr/>
        </p:nvSpPr>
        <p:spPr bwMode="auto">
          <a:xfrm>
            <a:off x="-612775" y="3213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102" name="Object 34"/>
          <p:cNvGraphicFramePr>
            <a:graphicFrameLocks noChangeAspect="1"/>
          </p:cNvGraphicFramePr>
          <p:nvPr/>
        </p:nvGraphicFramePr>
        <p:xfrm>
          <a:off x="6056313" y="549275"/>
          <a:ext cx="511175" cy="863600"/>
        </p:xfrm>
        <a:graphic>
          <a:graphicData uri="http://schemas.openxmlformats.org/presentationml/2006/ole">
            <p:oleObj spid="_x0000_s5126" name="Формула" r:id="rId7" imgW="228501" imgH="393529" progId="">
              <p:embed/>
            </p:oleObj>
          </a:graphicData>
        </a:graphic>
      </p:graphicFrame>
      <p:graphicFrame>
        <p:nvGraphicFramePr>
          <p:cNvPr id="4103" name="Object 36"/>
          <p:cNvGraphicFramePr>
            <a:graphicFrameLocks noChangeAspect="1"/>
          </p:cNvGraphicFramePr>
          <p:nvPr/>
        </p:nvGraphicFramePr>
        <p:xfrm>
          <a:off x="8101013" y="620713"/>
          <a:ext cx="417512" cy="750887"/>
        </p:xfrm>
        <a:graphic>
          <a:graphicData uri="http://schemas.openxmlformats.org/presentationml/2006/ole">
            <p:oleObj spid="_x0000_s5127" name="Формула" r:id="rId8" imgW="139639" imgH="393529" progId="">
              <p:embed/>
            </p:oleObj>
          </a:graphicData>
        </a:graphic>
      </p:graphicFrame>
      <p:sp>
        <p:nvSpPr>
          <p:cNvPr id="4132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601" name="Rectangle 41"/>
          <p:cNvSpPr>
            <a:spLocks noChangeArrowheads="1"/>
          </p:cNvSpPr>
          <p:nvPr/>
        </p:nvSpPr>
        <p:spPr bwMode="auto">
          <a:xfrm>
            <a:off x="1116013" y="2870200"/>
            <a:ext cx="741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ru-RU" sz="3200">
                <a:solidFill>
                  <a:schemeClr val="tx1"/>
                </a:solidFill>
                <a:latin typeface="Times New Roman" pitchFamily="18" charset="0"/>
              </a:rPr>
              <a:t>Назовите число, обратное самому себе.</a:t>
            </a:r>
            <a:r>
              <a:rPr lang="ru-RU" sz="2800">
                <a:solidFill>
                  <a:schemeClr val="tx1"/>
                </a:solidFill>
                <a:latin typeface="Times New Roman" pitchFamily="18" charset="0"/>
              </a:rPr>
              <a:t>   </a:t>
            </a:r>
          </a:p>
        </p:txBody>
      </p:sp>
      <p:graphicFrame>
        <p:nvGraphicFramePr>
          <p:cNvPr id="66610" name="Object 50"/>
          <p:cNvGraphicFramePr>
            <a:graphicFrameLocks noChangeAspect="1"/>
          </p:cNvGraphicFramePr>
          <p:nvPr/>
        </p:nvGraphicFramePr>
        <p:xfrm>
          <a:off x="5219700" y="620713"/>
          <a:ext cx="533400" cy="1079500"/>
        </p:xfrm>
        <a:graphic>
          <a:graphicData uri="http://schemas.openxmlformats.org/presentationml/2006/ole">
            <p:oleObj spid="_x0000_s5128" name="Формула" r:id="rId9" imgW="114250" imgH="431613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6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6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6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7.40741E-7 C 0.00121 0.01389 0.00034 0.02848 0.00364 0.0419 C 0.00451 0.04514 0.00903 0.0426 0.01111 0.04445 C 0.01302 0.04607 0.01302 0.05 0.01475 0.05186 C 0.021 0.05903 0.02899 0.06574 0.03698 0.06899 C 0.05382 0.08449 0.06909 0.07871 0.09253 0.08149 C 0.12326 0.09167 0.15503 0.09491 0.18507 0.10857 C 0.19739 0.12431 0.1868 0.11274 0.22396 0.11852 C 0.25955 0.12408 0.24722 0.12176 0.28142 0.13079 C 0.28576 0.13195 0.29028 0.13357 0.29444 0.13565 C 0.29705 0.13681 0.29913 0.13982 0.30173 0.14074 C 0.31389 0.14468 0.32656 0.14537 0.33889 0.14815 C 0.3408 0.14977 0.34236 0.15232 0.34444 0.15301 C 0.3493 0.15486 0.35469 0.15255 0.3592 0.15556 C 0.36163 0.15718 0.36146 0.16204 0.36284 0.16528 C 0.37361 0.19051 0.36909 0.1838 0.37778 0.19491 C 0.37934 0.20486 0.38333 0.21436 0.38333 0.22454 C 0.38333 0.30116 0.40034 0.36227 0.36284 0.41227 C 0.35521 0.42246 0.34774 0.43496 0.33698 0.43936 C 0.3026 0.48588 0.33212 0.45186 0.22031 0.44931 C 0.20208 0.44514 0.18524 0.43936 0.16666 0.43704 C 0.15382 0.43357 0.14253 0.42408 0.12951 0.41968 C 0.11823 0.40973 0.13055 0.41922 0.11475 0.41227 C 0.1033 0.40718 0.11128 0.40857 0.10173 0.40232 C 0.09201 0.39584 0.08281 0.39051 0.07222 0.3875 C 0.0592 0.37593 0.0375 0.37269 0.02222 0.37037 C -0.02309 0.37524 -0.01354 0.36783 -0.03889 0.39005 C -0.04948 0.43102 -0.0408 0.39491 -0.0408 0.50371 " pathEditMode="relative" ptsTypes="fffffffffffffffffffffffffffA">
                                      <p:cBhvr>
                                        <p:cTn id="13" dur="2000" fill="hold"/>
                                        <p:tgtEl>
                                          <p:spTgt spid="666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666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587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1143000" y="549275"/>
          <a:ext cx="7715251" cy="1366838"/>
        </p:xfrm>
        <a:graphic>
          <a:graphicData uri="http://schemas.openxmlformats.org/drawingml/2006/table">
            <a:tbl>
              <a:tblPr/>
              <a:tblGrid>
                <a:gridCol w="1021695"/>
                <a:gridCol w="1020030"/>
                <a:gridCol w="1020030"/>
                <a:gridCol w="1021696"/>
                <a:gridCol w="1020030"/>
                <a:gridCol w="1021695"/>
                <a:gridCol w="947138"/>
                <a:gridCol w="642937"/>
              </a:tblGrid>
              <a:tr h="1366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9" marR="9143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   1 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   0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48" name="Rectangle 23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49" name="Text Box 24"/>
          <p:cNvSpPr txBox="1">
            <a:spLocks noChangeArrowheads="1"/>
          </p:cNvSpPr>
          <p:nvPr/>
        </p:nvSpPr>
        <p:spPr bwMode="auto">
          <a:xfrm>
            <a:off x="1384300" y="7858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ru-RU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150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2" name="Object 26"/>
          <p:cNvGraphicFramePr>
            <a:graphicFrameLocks noChangeAspect="1"/>
          </p:cNvGraphicFramePr>
          <p:nvPr/>
        </p:nvGraphicFramePr>
        <p:xfrm>
          <a:off x="1387475" y="549275"/>
          <a:ext cx="361950" cy="792163"/>
        </p:xfrm>
        <a:graphic>
          <a:graphicData uri="http://schemas.openxmlformats.org/presentationml/2006/ole">
            <p:oleObj spid="_x0000_s6146" name="Формула" r:id="rId3" imgW="139639" imgH="393529" progId="">
              <p:embed/>
            </p:oleObj>
          </a:graphicData>
        </a:graphic>
      </p:graphicFrame>
      <p:sp>
        <p:nvSpPr>
          <p:cNvPr id="5151" name="Rectangle 27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3" name="Object 28"/>
          <p:cNvGraphicFramePr>
            <a:graphicFrameLocks noChangeAspect="1"/>
          </p:cNvGraphicFramePr>
          <p:nvPr/>
        </p:nvGraphicFramePr>
        <p:xfrm>
          <a:off x="2268538" y="549275"/>
          <a:ext cx="381000" cy="792163"/>
        </p:xfrm>
        <a:graphic>
          <a:graphicData uri="http://schemas.openxmlformats.org/presentationml/2006/ole">
            <p:oleObj spid="_x0000_s6147" name="Формула" r:id="rId4" imgW="152334" imgH="393529" progId="">
              <p:embed/>
            </p:oleObj>
          </a:graphicData>
        </a:graphic>
      </p:graphicFrame>
      <p:sp>
        <p:nvSpPr>
          <p:cNvPr id="5152" name="Rectangle 2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7614" name="Object 30"/>
          <p:cNvGraphicFramePr>
            <a:graphicFrameLocks noChangeAspect="1"/>
          </p:cNvGraphicFramePr>
          <p:nvPr/>
        </p:nvGraphicFramePr>
        <p:xfrm>
          <a:off x="3276600" y="549275"/>
          <a:ext cx="377825" cy="792163"/>
        </p:xfrm>
        <a:graphic>
          <a:graphicData uri="http://schemas.openxmlformats.org/presentationml/2006/ole">
            <p:oleObj spid="_x0000_s6148" name="Формула" r:id="rId5" imgW="139639" imgH="393529" progId="">
              <p:embed/>
            </p:oleObj>
          </a:graphicData>
        </a:graphic>
      </p:graphicFrame>
      <p:sp>
        <p:nvSpPr>
          <p:cNvPr id="5153" name="Rectangle 3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5" name="Object 32"/>
          <p:cNvGraphicFramePr>
            <a:graphicFrameLocks noChangeAspect="1"/>
          </p:cNvGraphicFramePr>
          <p:nvPr/>
        </p:nvGraphicFramePr>
        <p:xfrm>
          <a:off x="4295775" y="549275"/>
          <a:ext cx="358775" cy="822325"/>
        </p:xfrm>
        <a:graphic>
          <a:graphicData uri="http://schemas.openxmlformats.org/presentationml/2006/ole">
            <p:oleObj spid="_x0000_s6149" name="Формула" r:id="rId6" imgW="203112" imgH="393529" progId="">
              <p:embed/>
            </p:oleObj>
          </a:graphicData>
        </a:graphic>
      </p:graphicFrame>
      <p:sp>
        <p:nvSpPr>
          <p:cNvPr id="5154" name="Rectangle 33"/>
          <p:cNvSpPr>
            <a:spLocks noChangeArrowheads="1"/>
          </p:cNvSpPr>
          <p:nvPr/>
        </p:nvSpPr>
        <p:spPr bwMode="auto">
          <a:xfrm>
            <a:off x="-612775" y="3213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6" name="Object 34"/>
          <p:cNvGraphicFramePr>
            <a:graphicFrameLocks noChangeAspect="1"/>
          </p:cNvGraphicFramePr>
          <p:nvPr/>
        </p:nvGraphicFramePr>
        <p:xfrm>
          <a:off x="6440488" y="571500"/>
          <a:ext cx="488950" cy="863600"/>
        </p:xfrm>
        <a:graphic>
          <a:graphicData uri="http://schemas.openxmlformats.org/presentationml/2006/ole">
            <p:oleObj spid="_x0000_s6150" name="Формула" r:id="rId7" imgW="228501" imgH="393529" progId="">
              <p:embed/>
            </p:oleObj>
          </a:graphicData>
        </a:graphic>
      </p:graphicFrame>
      <p:sp>
        <p:nvSpPr>
          <p:cNvPr id="5155" name="Rectangle 35"/>
          <p:cNvSpPr>
            <a:spLocks noChangeArrowheads="1"/>
          </p:cNvSpPr>
          <p:nvPr/>
        </p:nvSpPr>
        <p:spPr bwMode="auto">
          <a:xfrm>
            <a:off x="0" y="2781300"/>
            <a:ext cx="91440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5127" name="Object 36"/>
          <p:cNvGraphicFramePr>
            <a:graphicFrameLocks noChangeAspect="1"/>
          </p:cNvGraphicFramePr>
          <p:nvPr/>
        </p:nvGraphicFramePr>
        <p:xfrm>
          <a:off x="8358188" y="642938"/>
          <a:ext cx="417512" cy="750887"/>
        </p:xfrm>
        <a:graphic>
          <a:graphicData uri="http://schemas.openxmlformats.org/presentationml/2006/ole">
            <p:oleObj spid="_x0000_s6151" name="Формула" r:id="rId8" imgW="139639" imgH="393529" progId="">
              <p:embed/>
            </p:oleObj>
          </a:graphicData>
        </a:graphic>
      </p:graphicFrame>
      <p:sp>
        <p:nvSpPr>
          <p:cNvPr id="5156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7626" name="Rectangle 42"/>
          <p:cNvSpPr>
            <a:spLocks noChangeArrowheads="1"/>
          </p:cNvSpPr>
          <p:nvPr/>
        </p:nvSpPr>
        <p:spPr bwMode="auto">
          <a:xfrm>
            <a:off x="611188" y="2778125"/>
            <a:ext cx="8532812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ru-RU" sz="3200">
                <a:solidFill>
                  <a:schemeClr val="tx1"/>
                </a:solidFill>
                <a:latin typeface="Times New Roman" pitchFamily="18" charset="0"/>
              </a:rPr>
              <a:t>Назовите дробь, которая  больше 1 и меньше 2.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7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7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7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389 0.08125 C 0.00938 0.08519 0.00816 0.09051 0.00434 0.0956 C 0.00295 0.10301 0.00035 0.10926 -0.00156 0.11621 C -0.00364 0.12384 -0.00486 0.13125 -0.00764 0.13843 C -0.00902 0.14954 -0.01059 0.16065 -0.01232 0.17176 C -0.01024 0.22199 -0.01371 0.18796 -0.00989 0.20509 C -0.00937 0.20718 -0.00989 0.20996 -0.00868 0.21158 C -0.00746 0.2132 -0.00555 0.2125 -0.00399 0.21296 C 0.00018 0.21574 0.00365 0.21921 0.00799 0.22107 C 0.01962 0.23658 0.00417 0.21736 0.01511 0.22732 C 0.02084 0.23264 0.02639 0.24028 0.03177 0.2463 C 0.03768 0.25278 0.04219 0.2625 0.04723 0.27014 C 0.05052 0.27523 0.05434 0.28009 0.05677 0.28611 C 0.05868 0.29121 0.05938 0.29676 0.06146 0.30185 C 0.06111 0.31042 0.06094 0.31875 0.06025 0.32732 C 0.0599 0.33241 0.05834 0.33241 0.05677 0.33681 C 0.05295 0.34722 0.04861 0.3588 0.04132 0.36551 C 0.03594 0.37593 0.02969 0.38496 0.02466 0.3956 C 0.025 0.39884 0.02518 0.40764 0.02691 0.41158 C 0.03993 0.44213 0.0691 0.43287 0.09132 0.4338 C 0.09861 0.43588 0.11025 0.4507 0.11511 0.45903 C 0.11927 0.4757 0.11511 0.49259 0.11511 0.50996 " pathEditMode="relative" ptsTypes="fffffffffffffffffffffA">
                                      <p:cBhvr>
                                        <p:cTn id="13" dur="2000" fill="hold"/>
                                        <p:tgtEl>
                                          <p:spTgt spid="676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611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1043608" y="692696"/>
          <a:ext cx="7777162" cy="1366838"/>
        </p:xfrm>
        <a:graphic>
          <a:graphicData uri="http://schemas.openxmlformats.org/drawingml/2006/table">
            <a:tbl>
              <a:tblPr/>
              <a:tblGrid>
                <a:gridCol w="973137"/>
                <a:gridCol w="971550"/>
                <a:gridCol w="971550"/>
                <a:gridCol w="973138"/>
                <a:gridCol w="971550"/>
                <a:gridCol w="973137"/>
                <a:gridCol w="969963"/>
                <a:gridCol w="973137"/>
              </a:tblGrid>
              <a:tr h="1366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 1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73" name="Rectangle 23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174" name="Text Box 24"/>
          <p:cNvSpPr txBox="1">
            <a:spLocks noChangeArrowheads="1"/>
          </p:cNvSpPr>
          <p:nvPr/>
        </p:nvSpPr>
        <p:spPr bwMode="auto">
          <a:xfrm>
            <a:off x="1384300" y="7858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ru-RU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175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46" name="Object 26"/>
          <p:cNvGraphicFramePr>
            <a:graphicFrameLocks noChangeAspect="1"/>
          </p:cNvGraphicFramePr>
          <p:nvPr/>
        </p:nvGraphicFramePr>
        <p:xfrm>
          <a:off x="1475656" y="980728"/>
          <a:ext cx="361950" cy="792162"/>
        </p:xfrm>
        <a:graphic>
          <a:graphicData uri="http://schemas.openxmlformats.org/presentationml/2006/ole">
            <p:oleObj spid="_x0000_s7170" name="Формула" r:id="rId3" imgW="139639" imgH="393529" progId="">
              <p:embed/>
            </p:oleObj>
          </a:graphicData>
        </a:graphic>
      </p:graphicFrame>
      <p:sp>
        <p:nvSpPr>
          <p:cNvPr id="6176" name="Rectangle 27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8636" name="Object 28"/>
          <p:cNvGraphicFramePr>
            <a:graphicFrameLocks noChangeAspect="1"/>
          </p:cNvGraphicFramePr>
          <p:nvPr/>
        </p:nvGraphicFramePr>
        <p:xfrm>
          <a:off x="2483768" y="980728"/>
          <a:ext cx="381000" cy="792162"/>
        </p:xfrm>
        <a:graphic>
          <a:graphicData uri="http://schemas.openxmlformats.org/presentationml/2006/ole">
            <p:oleObj spid="_x0000_s7171" name="Формула" r:id="rId4" imgW="152334" imgH="393529" progId="">
              <p:embed/>
            </p:oleObj>
          </a:graphicData>
        </a:graphic>
      </p:graphicFrame>
      <p:sp>
        <p:nvSpPr>
          <p:cNvPr id="6177" name="Rectangle 2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48" name="Object 30"/>
          <p:cNvGraphicFramePr>
            <a:graphicFrameLocks noChangeAspect="1"/>
          </p:cNvGraphicFramePr>
          <p:nvPr/>
        </p:nvGraphicFramePr>
        <p:xfrm>
          <a:off x="3275856" y="980728"/>
          <a:ext cx="377825" cy="792162"/>
        </p:xfrm>
        <a:graphic>
          <a:graphicData uri="http://schemas.openxmlformats.org/presentationml/2006/ole">
            <p:oleObj spid="_x0000_s7172" name="Формула" r:id="rId5" imgW="139639" imgH="393529" progId="">
              <p:embed/>
            </p:oleObj>
          </a:graphicData>
        </a:graphic>
      </p:graphicFrame>
      <p:sp>
        <p:nvSpPr>
          <p:cNvPr id="6178" name="Rectangle 3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49" name="Object 32"/>
          <p:cNvGraphicFramePr>
            <a:graphicFrameLocks noChangeAspect="1"/>
          </p:cNvGraphicFramePr>
          <p:nvPr/>
        </p:nvGraphicFramePr>
        <p:xfrm>
          <a:off x="4355976" y="980728"/>
          <a:ext cx="358775" cy="822325"/>
        </p:xfrm>
        <a:graphic>
          <a:graphicData uri="http://schemas.openxmlformats.org/presentationml/2006/ole">
            <p:oleObj spid="_x0000_s7173" name="Формула" r:id="rId6" imgW="203112" imgH="393529" progId="">
              <p:embed/>
            </p:oleObj>
          </a:graphicData>
        </a:graphic>
      </p:graphicFrame>
      <p:sp>
        <p:nvSpPr>
          <p:cNvPr id="6179" name="Rectangle 33"/>
          <p:cNvSpPr>
            <a:spLocks noChangeArrowheads="1"/>
          </p:cNvSpPr>
          <p:nvPr/>
        </p:nvSpPr>
        <p:spPr bwMode="auto">
          <a:xfrm>
            <a:off x="-612775" y="3213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50" name="Object 34"/>
          <p:cNvGraphicFramePr>
            <a:graphicFrameLocks noChangeAspect="1"/>
          </p:cNvGraphicFramePr>
          <p:nvPr/>
        </p:nvGraphicFramePr>
        <p:xfrm>
          <a:off x="6084168" y="980728"/>
          <a:ext cx="511175" cy="863600"/>
        </p:xfrm>
        <a:graphic>
          <a:graphicData uri="http://schemas.openxmlformats.org/presentationml/2006/ole">
            <p:oleObj spid="_x0000_s7174" name="Формула" r:id="rId7" imgW="228501" imgH="393529" progId="">
              <p:embed/>
            </p:oleObj>
          </a:graphicData>
        </a:graphic>
      </p:graphicFrame>
      <p:sp>
        <p:nvSpPr>
          <p:cNvPr id="6180" name="Rectangle 35"/>
          <p:cNvSpPr>
            <a:spLocks noChangeArrowheads="1"/>
          </p:cNvSpPr>
          <p:nvPr/>
        </p:nvSpPr>
        <p:spPr bwMode="auto">
          <a:xfrm>
            <a:off x="0" y="2924175"/>
            <a:ext cx="91440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6151" name="Object 36"/>
          <p:cNvGraphicFramePr>
            <a:graphicFrameLocks noChangeAspect="1"/>
          </p:cNvGraphicFramePr>
          <p:nvPr/>
        </p:nvGraphicFramePr>
        <p:xfrm>
          <a:off x="8100392" y="1052736"/>
          <a:ext cx="417513" cy="750887"/>
        </p:xfrm>
        <a:graphic>
          <a:graphicData uri="http://schemas.openxmlformats.org/presentationml/2006/ole">
            <p:oleObj spid="_x0000_s7175" name="Формула" r:id="rId8" imgW="139639" imgH="393529" progId="">
              <p:embed/>
            </p:oleObj>
          </a:graphicData>
        </a:graphic>
      </p:graphicFrame>
      <p:sp>
        <p:nvSpPr>
          <p:cNvPr id="6181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182" name="Rectangle 43"/>
          <p:cNvSpPr>
            <a:spLocks noChangeArrowheads="1"/>
          </p:cNvSpPr>
          <p:nvPr/>
        </p:nvSpPr>
        <p:spPr bwMode="auto">
          <a:xfrm>
            <a:off x="2195513" y="2890838"/>
            <a:ext cx="53292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ru-RU" sz="3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Какая дробь равна </a:t>
            </a:r>
            <a:endParaRPr lang="ru-RU" sz="3200">
              <a:solidFill>
                <a:schemeClr val="tx1"/>
              </a:solidFill>
              <a:latin typeface="Times New Roman" pitchFamily="18" charset="0"/>
            </a:endParaRPr>
          </a:p>
        </p:txBody>
      </p:sp>
      <p:graphicFrame>
        <p:nvGraphicFramePr>
          <p:cNvPr id="6152" name="Object 44"/>
          <p:cNvGraphicFramePr>
            <a:graphicFrameLocks noChangeAspect="1"/>
          </p:cNvGraphicFramePr>
          <p:nvPr/>
        </p:nvGraphicFramePr>
        <p:xfrm>
          <a:off x="6516688" y="2708275"/>
          <a:ext cx="785812" cy="1008063"/>
        </p:xfrm>
        <a:graphic>
          <a:graphicData uri="http://schemas.openxmlformats.org/presentationml/2006/ole">
            <p:oleObj spid="_x0000_s7176" name="Формула" r:id="rId9" imgW="228501" imgH="393529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06358E-6 C 0.00573 0.00763 0.00833 0.01734 0.01424 0.02543 C 0.01615 0.03329 0.02014 0.03769 0.02379 0.04439 C 0.02431 0.04717 0.02413 0.0504 0.02535 0.05295 C 0.02639 0.05503 0.02917 0.0548 0.03004 0.05711 C 0.03143 0.06104 0.03073 0.06566 0.0316 0.06983 C 0.03229 0.07283 0.03646 0.08162 0.03802 0.08462 C 0.03958 0.0874 0.04097 0.0904 0.04271 0.09295 C 0.04514 0.09665 0.0507 0.10358 0.0507 0.10358 C 0.05903 0.13202 0.05938 0.16277 0.06337 0.19237 C 0.06597 0.21156 0.07014 0.22358 0.08403 0.22821 C 0.21077 0.22127 0.35278 0.23306 0.47292 0.23468 C 0.48577 0.23815 0.49583 0.243 0.50781 0.24948 C 0.51702 0.26127 0.50903 0.24948 0.5158 0.26428 C 0.51979 0.27283 0.52465 0.27815 0.53004 0.28532 C 0.53438 0.2911 0.53594 0.29988 0.53958 0.30659 C 0.55156 0.35445 0.54497 0.42659 0.51424 0.46081 C 0.50833 0.46728 0.50486 0.47676 0.49827 0.48208 C 0.48941 0.48925 0.47674 0.48925 0.46667 0.49457 C 0.40504 0.49341 0.3559 0.49156 0.29827 0.48416 C 0.27379 0.47607 0.2507 0.48185 0.22535 0.48416 C 0.22101 0.5015 0.2217 0.49248 0.22379 0.51168 C 0.22292 0.5267 0.225 0.53734 0.21736 0.54751 " pathEditMode="relative" ptsTypes="ffffffffffffffffffffffA">
                                      <p:cBhvr>
                                        <p:cTn id="6" dur="2000" fill="hold"/>
                                        <p:tgtEl>
                                          <p:spTgt spid="686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6863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635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827584" y="620688"/>
          <a:ext cx="7777162" cy="1366838"/>
        </p:xfrm>
        <a:graphic>
          <a:graphicData uri="http://schemas.openxmlformats.org/drawingml/2006/table">
            <a:tbl>
              <a:tblPr/>
              <a:tblGrid>
                <a:gridCol w="973137"/>
                <a:gridCol w="971550"/>
                <a:gridCol w="971550"/>
                <a:gridCol w="973138"/>
                <a:gridCol w="971550"/>
                <a:gridCol w="973137"/>
                <a:gridCol w="969963"/>
                <a:gridCol w="973137"/>
              </a:tblGrid>
              <a:tr h="1366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  1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197" name="Rectangle 23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198" name="Text Box 24"/>
          <p:cNvSpPr txBox="1">
            <a:spLocks noChangeArrowheads="1"/>
          </p:cNvSpPr>
          <p:nvPr/>
        </p:nvSpPr>
        <p:spPr bwMode="auto">
          <a:xfrm>
            <a:off x="1384300" y="7858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ru-RU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7199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170" name="Object 26"/>
          <p:cNvGraphicFramePr>
            <a:graphicFrameLocks noChangeAspect="1"/>
          </p:cNvGraphicFramePr>
          <p:nvPr/>
        </p:nvGraphicFramePr>
        <p:xfrm>
          <a:off x="1187624" y="836712"/>
          <a:ext cx="361950" cy="792162"/>
        </p:xfrm>
        <a:graphic>
          <a:graphicData uri="http://schemas.openxmlformats.org/presentationml/2006/ole">
            <p:oleObj spid="_x0000_s8194" name="Формула" r:id="rId3" imgW="139639" imgH="393529" progId="">
              <p:embed/>
            </p:oleObj>
          </a:graphicData>
        </a:graphic>
      </p:graphicFrame>
      <p:sp>
        <p:nvSpPr>
          <p:cNvPr id="7200" name="Rectangle 27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171" name="Object 28"/>
          <p:cNvGraphicFramePr>
            <a:graphicFrameLocks noChangeAspect="1"/>
          </p:cNvGraphicFramePr>
          <p:nvPr/>
        </p:nvGraphicFramePr>
        <p:xfrm>
          <a:off x="2123728" y="836712"/>
          <a:ext cx="381000" cy="792163"/>
        </p:xfrm>
        <a:graphic>
          <a:graphicData uri="http://schemas.openxmlformats.org/presentationml/2006/ole">
            <p:oleObj spid="_x0000_s8195" name="Формула" r:id="rId4" imgW="152334" imgH="393529" progId="">
              <p:embed/>
            </p:oleObj>
          </a:graphicData>
        </a:graphic>
      </p:graphicFrame>
      <p:sp>
        <p:nvSpPr>
          <p:cNvPr id="7201" name="Rectangle 2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172" name="Object 30"/>
          <p:cNvGraphicFramePr>
            <a:graphicFrameLocks noChangeAspect="1"/>
          </p:cNvGraphicFramePr>
          <p:nvPr/>
        </p:nvGraphicFramePr>
        <p:xfrm>
          <a:off x="3059832" y="908720"/>
          <a:ext cx="377825" cy="792163"/>
        </p:xfrm>
        <a:graphic>
          <a:graphicData uri="http://schemas.openxmlformats.org/presentationml/2006/ole">
            <p:oleObj spid="_x0000_s8196" name="Формула" r:id="rId5" imgW="139639" imgH="393529" progId="">
              <p:embed/>
            </p:oleObj>
          </a:graphicData>
        </a:graphic>
      </p:graphicFrame>
      <p:sp>
        <p:nvSpPr>
          <p:cNvPr id="7202" name="Rectangle 3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173" name="Object 32"/>
          <p:cNvGraphicFramePr>
            <a:graphicFrameLocks noChangeAspect="1"/>
          </p:cNvGraphicFramePr>
          <p:nvPr/>
        </p:nvGraphicFramePr>
        <p:xfrm>
          <a:off x="4067944" y="836712"/>
          <a:ext cx="358775" cy="822325"/>
        </p:xfrm>
        <a:graphic>
          <a:graphicData uri="http://schemas.openxmlformats.org/presentationml/2006/ole">
            <p:oleObj spid="_x0000_s8197" name="Формула" r:id="rId6" imgW="203112" imgH="393529" progId="">
              <p:embed/>
            </p:oleObj>
          </a:graphicData>
        </a:graphic>
      </p:graphicFrame>
      <p:sp>
        <p:nvSpPr>
          <p:cNvPr id="7203" name="Rectangle 33"/>
          <p:cNvSpPr>
            <a:spLocks noChangeArrowheads="1"/>
          </p:cNvSpPr>
          <p:nvPr/>
        </p:nvSpPr>
        <p:spPr bwMode="auto">
          <a:xfrm>
            <a:off x="-612775" y="3213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174" name="Object 34"/>
          <p:cNvGraphicFramePr>
            <a:graphicFrameLocks noChangeAspect="1"/>
          </p:cNvGraphicFramePr>
          <p:nvPr/>
        </p:nvGraphicFramePr>
        <p:xfrm>
          <a:off x="5940152" y="908720"/>
          <a:ext cx="511175" cy="863600"/>
        </p:xfrm>
        <a:graphic>
          <a:graphicData uri="http://schemas.openxmlformats.org/presentationml/2006/ole">
            <p:oleObj spid="_x0000_s8198" name="Формула" r:id="rId7" imgW="228501" imgH="393529" progId="">
              <p:embed/>
            </p:oleObj>
          </a:graphicData>
        </a:graphic>
      </p:graphicFrame>
      <p:sp>
        <p:nvSpPr>
          <p:cNvPr id="69667" name="Rectangle 35"/>
          <p:cNvSpPr>
            <a:spLocks noChangeArrowheads="1"/>
          </p:cNvSpPr>
          <p:nvPr/>
        </p:nvSpPr>
        <p:spPr bwMode="auto">
          <a:xfrm>
            <a:off x="611188" y="2852738"/>
            <a:ext cx="82819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ru-RU" sz="3200">
                <a:solidFill>
                  <a:schemeClr val="tx1"/>
                </a:solidFill>
                <a:latin typeface="Times New Roman" pitchFamily="18" charset="0"/>
              </a:rPr>
              <a:t>Какое число не имеет обратного?</a:t>
            </a:r>
          </a:p>
        </p:txBody>
      </p:sp>
      <p:graphicFrame>
        <p:nvGraphicFramePr>
          <p:cNvPr id="7175" name="Object 36"/>
          <p:cNvGraphicFramePr>
            <a:graphicFrameLocks noChangeAspect="1"/>
          </p:cNvGraphicFramePr>
          <p:nvPr/>
        </p:nvGraphicFramePr>
        <p:xfrm>
          <a:off x="8028384" y="980728"/>
          <a:ext cx="417513" cy="750887"/>
        </p:xfrm>
        <a:graphic>
          <a:graphicData uri="http://schemas.openxmlformats.org/presentationml/2006/ole">
            <p:oleObj spid="_x0000_s8199" name="Формула" r:id="rId8" imgW="139639" imgH="393529" progId="">
              <p:embed/>
            </p:oleObj>
          </a:graphicData>
        </a:graphic>
      </p:graphicFrame>
      <p:sp>
        <p:nvSpPr>
          <p:cNvPr id="7205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206" name="Rectangle 46"/>
          <p:cNvSpPr>
            <a:spLocks noChangeArrowheads="1"/>
          </p:cNvSpPr>
          <p:nvPr/>
        </p:nvSpPr>
        <p:spPr bwMode="auto">
          <a:xfrm>
            <a:off x="2411413" y="2565400"/>
            <a:ext cx="424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endParaRPr lang="ru-RU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graphicFrame>
        <p:nvGraphicFramePr>
          <p:cNvPr id="69681" name="Object 49"/>
          <p:cNvGraphicFramePr>
            <a:graphicFrameLocks noChangeAspect="1"/>
          </p:cNvGraphicFramePr>
          <p:nvPr/>
        </p:nvGraphicFramePr>
        <p:xfrm>
          <a:off x="6948264" y="1052736"/>
          <a:ext cx="360363" cy="576263"/>
        </p:xfrm>
        <a:graphic>
          <a:graphicData uri="http://schemas.openxmlformats.org/presentationml/2006/ole">
            <p:oleObj spid="_x0000_s8200" name="Формула" r:id="rId9" imgW="126725" imgH="177415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9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9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9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2948E-6 C -0.00052 0.02682 -0.00069 0.05341 -0.00156 0.08023 C -0.00156 0.08208 -0.00278 0.09734 -0.00469 0.10151 C -0.00694 0.10682 -0.01267 0.1163 -0.01267 0.1163 C -0.01562 0.13249 -0.02031 0.13388 -0.03177 0.14174 C -0.03489 0.14382 -0.03923 0.1496 -0.04288 0.15006 C -0.0566 0.15191 -0.07048 0.15145 -0.0842 0.15214 C -0.08576 0.15353 -0.08785 0.15445 -0.08889 0.15653 C -0.09062 0.16023 -0.09201 0.16902 -0.09201 0.16902 C -0.09149 0.17179 -0.09167 0.17503 -0.09045 0.17757 C -0.08698 0.18451 -0.07517 0.1859 -0.06979 0.18821 C -0.05451 0.20185 -0.0066 0.19977 0.00469 0.20093 C 0.01632 0.2044 0.02552 0.20856 0.03646 0.21341 C 0.04809 0.2289 0.05868 0.2444 0.06979 0.26012 C 0.0691 0.27492 0.07153 0.2911 0.06667 0.30451 C 0.0625 0.31584 0.05295 0.32717 0.04601 0.33411 C 0.0434 0.33688 0.03715 0.34752 0.03333 0.3489 C 0.00868 0.35815 0.01754 0.34821 -3.61111E-6 0.35723 C -0.00677 0.3607 -0.01649 0.37341 -0.02378 0.37411 C -0.05069 0.37665 -0.07778 0.37711 -0.10469 0.3785 C -0.13733 0.37734 -0.15538 0.38335 -0.1809 0.37203 C -0.18594 0.36578 -0.18993 0.36555 -0.19687 0.3637 C -0.20364 0.35422 -0.21614 0.35307 -0.22535 0.3489 C -0.23993 0.33572 -0.25851 0.34567 -0.27465 0.35098 C -0.28177 0.35723 -0.28142 0.3644 -0.2842 0.37411 C -0.28472 0.39538 -0.28437 0.41665 -0.28576 0.43769 C -0.28611 0.44208 -0.28889 0.45018 -0.28889 0.45018 " pathEditMode="relative" ptsTypes="ffffffffffffffffffffffffffA">
                                      <p:cBhvr>
                                        <p:cTn id="13" dur="3000" fill="hold"/>
                                        <p:tgtEl>
                                          <p:spTgt spid="696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377</Words>
  <Application>Microsoft Office PowerPoint</Application>
  <PresentationFormat>Экран (4:3)</PresentationFormat>
  <Paragraphs>145</Paragraphs>
  <Slides>21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Тема Office</vt:lpstr>
      <vt:lpstr>Формула</vt:lpstr>
      <vt:lpstr>Деление обыкновенных дробей  6 класс</vt:lpstr>
      <vt:lpstr>Цель урока: отрабатывать умение делить обыкновенные дроби, решать уравнения и задачи на деление и умножение дробей, учиться рассуждать и логически мыслить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Чтобы разделить одну дробь на другую, надо делимое умножить на число, обратное делителю. </vt:lpstr>
      <vt:lpstr>При делении смешанных чисел, нужно сначала эти числа представить в виде ___________________,  а потом применить правило _____________.</vt:lpstr>
      <vt:lpstr>Проверка</vt:lpstr>
      <vt:lpstr>Слайд 15</vt:lpstr>
      <vt:lpstr>В каждом столбце таблицы записаны варианты ответа на пример в верхней строчке. Обведите кружочком правильный результат деления в каждом столбце. Если ни один ответ не подходит, впишите в последнюю строчку правильный ответ. </vt:lpstr>
      <vt:lpstr>В каждом столбце таблицы записаны варианты ответа на пример в верхней строчке. Обведите кружочком правильный результат деления в каждом столбце. Если ни один ответ не подходит, впишите в последнюю строчку правильный ответ. 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Деление обыкновенных дробей  6 класс</dc:title>
  <dc:creator>Ольга</dc:creator>
  <cp:lastModifiedBy>Admin</cp:lastModifiedBy>
  <cp:revision>9</cp:revision>
  <dcterms:created xsi:type="dcterms:W3CDTF">2016-12-18T17:56:10Z</dcterms:created>
  <dcterms:modified xsi:type="dcterms:W3CDTF">2020-11-19T16:49:49Z</dcterms:modified>
</cp:coreProperties>
</file>