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7" r:id="rId24"/>
    <p:sldId id="284" r:id="rId25"/>
    <p:sldId id="285" r:id="rId26"/>
    <p:sldId id="286" r:id="rId27"/>
    <p:sldId id="278" r:id="rId28"/>
    <p:sldId id="279" r:id="rId29"/>
    <p:sldId id="277" r:id="rId30"/>
    <p:sldId id="288" r:id="rId31"/>
    <p:sldId id="280" r:id="rId32"/>
    <p:sldId id="281" r:id="rId33"/>
    <p:sldId id="282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способы образования слов в русском языке.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757242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14290"/>
            <a:ext cx="764386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7507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080" y="357166"/>
            <a:ext cx="7790638" cy="609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7215" t="11681" r="16141" b="9971"/>
          <a:stretch>
            <a:fillRect/>
          </a:stretch>
        </p:blipFill>
        <p:spPr bwMode="auto">
          <a:xfrm>
            <a:off x="1214414" y="285728"/>
            <a:ext cx="771527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7215" t="11681" r="16943" b="9687"/>
          <a:stretch>
            <a:fillRect/>
          </a:stretch>
        </p:blipFill>
        <p:spPr bwMode="auto">
          <a:xfrm>
            <a:off x="1214414" y="285728"/>
            <a:ext cx="77153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757242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7153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7153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6734" t="9971" r="15500" b="25071"/>
          <a:stretch>
            <a:fillRect/>
          </a:stretch>
        </p:blipFill>
        <p:spPr bwMode="auto">
          <a:xfrm>
            <a:off x="1071538" y="214290"/>
            <a:ext cx="785817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9941" t="17949" r="19508" b="15100"/>
          <a:stretch>
            <a:fillRect/>
          </a:stretch>
        </p:blipFill>
        <p:spPr bwMode="auto">
          <a:xfrm>
            <a:off x="1285852" y="285728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9460" t="10256" r="15981" b="30769"/>
          <a:stretch>
            <a:fillRect/>
          </a:stretch>
        </p:blipFill>
        <p:spPr bwMode="auto">
          <a:xfrm>
            <a:off x="1142975" y="0"/>
            <a:ext cx="800102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Многие слова в русском языке образуются при помощи разных морфем: приставок и суффиксов</a:t>
            </a:r>
            <a:r>
              <a:rPr lang="ru-RU" sz="2400" b="1" dirty="0" smtClean="0"/>
              <a:t>. </a:t>
            </a:r>
            <a:r>
              <a:rPr lang="ru-RU" sz="2400" dirty="0" smtClean="0"/>
              <a:t>Но есть и такие слова, в образовании которых морфемы участия не принимают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 </a:t>
            </a:r>
            <a:r>
              <a:rPr lang="ru-RU" sz="2400" dirty="0" smtClean="0"/>
              <a:t>Тогда как же они образуются?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714620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Переход из одной части речи в другую</a:t>
            </a:r>
          </a:p>
          <a:p>
            <a:r>
              <a:rPr lang="ru-RU" sz="2800" dirty="0" smtClean="0"/>
              <a:t>мороженое</a:t>
            </a:r>
            <a:r>
              <a:rPr lang="ru-RU" sz="2800" dirty="0" smtClean="0"/>
              <a:t> мясо – ванильное мороженое</a:t>
            </a:r>
          </a:p>
          <a:p>
            <a:r>
              <a:rPr lang="ru-RU" sz="2800" dirty="0" smtClean="0"/>
              <a:t>заводская столовая – </a:t>
            </a:r>
            <a:r>
              <a:rPr lang="ru-RU" sz="2800" dirty="0" err="1" smtClean="0"/>
              <a:t>столовая</a:t>
            </a:r>
            <a:r>
              <a:rPr lang="ru-RU" sz="2800" dirty="0" smtClean="0"/>
              <a:t> посуда</a:t>
            </a:r>
          </a:p>
          <a:p>
            <a:r>
              <a:rPr lang="ru-RU" sz="2800" dirty="0" smtClean="0"/>
              <a:t>учёный человек – учёный-исследователь</a:t>
            </a:r>
          </a:p>
          <a:p>
            <a:r>
              <a:rPr lang="ru-RU" sz="2800" dirty="0" smtClean="0"/>
              <a:t>больной устал – больной </a:t>
            </a:r>
            <a:r>
              <a:rPr lang="ru-RU" sz="2800" dirty="0" smtClean="0"/>
              <a:t>ребёнок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8779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75083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080" y="214290"/>
            <a:ext cx="77439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080" y="214290"/>
            <a:ext cx="77410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778674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7404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78750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64386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6574" t="21083" r="18065" b="16809"/>
          <a:stretch>
            <a:fillRect/>
          </a:stretch>
        </p:blipFill>
        <p:spPr bwMode="auto">
          <a:xfrm>
            <a:off x="1142976" y="642918"/>
            <a:ext cx="750098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9956"/>
            <a:ext cx="7429552" cy="640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8581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83546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428604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Основные способы образования слов</a:t>
            </a:r>
          </a:p>
          <a:p>
            <a:r>
              <a:rPr lang="ru-RU" sz="2800" dirty="0" smtClean="0"/>
              <a:t>При</a:t>
            </a:r>
            <a:r>
              <a:rPr lang="ru-RU" sz="2800" i="1" dirty="0" smtClean="0"/>
              <a:t> </a:t>
            </a:r>
            <a:r>
              <a:rPr lang="ru-RU" sz="2800" dirty="0" smtClean="0"/>
              <a:t>переходе из одной части речи в другую выделяются и другие виды: </a:t>
            </a:r>
          </a:p>
          <a:p>
            <a:r>
              <a:rPr lang="ru-RU" sz="2800" dirty="0" smtClean="0"/>
              <a:t>переход существительные в наречия: </a:t>
            </a:r>
            <a:r>
              <a:rPr lang="ru-RU" sz="2800" i="1" dirty="0" smtClean="0"/>
              <a:t>вывернуть наизнанку, обойти кругом, подойти сбоку.</a:t>
            </a:r>
            <a:endParaRPr lang="ru-RU" sz="2800" dirty="0" smtClean="0"/>
          </a:p>
          <a:p>
            <a:r>
              <a:rPr lang="ru-RU" sz="2800" dirty="0" smtClean="0"/>
              <a:t>числительные в прилагательные</a:t>
            </a:r>
            <a:r>
              <a:rPr lang="ru-RU" sz="2800" b="1" dirty="0" smtClean="0"/>
              <a:t>:</a:t>
            </a:r>
            <a:r>
              <a:rPr lang="ru-RU" sz="2800" dirty="0" smtClean="0"/>
              <a:t> </a:t>
            </a:r>
            <a:r>
              <a:rPr lang="ru-RU" sz="2800" i="1" dirty="0" smtClean="0"/>
              <a:t>первый парень на деревне, первого сорта, был на вторых ролях.</a:t>
            </a:r>
            <a:endParaRPr lang="ru-RU" sz="2800" dirty="0" smtClean="0"/>
          </a:p>
          <a:p>
            <a:r>
              <a:rPr lang="ru-RU" sz="2800" dirty="0" smtClean="0"/>
              <a:t>наречия в предлоги: </a:t>
            </a:r>
            <a:r>
              <a:rPr lang="ru-RU" sz="2800" i="1" dirty="0" smtClean="0"/>
              <a:t>жили согласно – </a:t>
            </a:r>
            <a:r>
              <a:rPr lang="ru-RU" sz="2800" i="1" dirty="0" err="1" smtClean="0"/>
              <a:t>согласно</a:t>
            </a:r>
            <a:r>
              <a:rPr lang="ru-RU" sz="2800" i="1" dirty="0" smtClean="0"/>
              <a:t> приказу, находиться рядом – жить рядом с метро.</a:t>
            </a:r>
            <a:endParaRPr lang="ru-RU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Домашнее задание</a:t>
            </a:r>
          </a:p>
          <a:p>
            <a:r>
              <a:rPr lang="ru-RU" sz="4000" dirty="0" smtClean="0"/>
              <a:t>Параграф 33</a:t>
            </a:r>
          </a:p>
          <a:p>
            <a:r>
              <a:rPr lang="ru-RU" sz="4000" dirty="0" smtClean="0"/>
              <a:t>Упражнения 174</a:t>
            </a:r>
            <a:r>
              <a:rPr lang="ru-RU" sz="4000" smtClean="0"/>
              <a:t>, 175.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357166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85818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771530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764386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274" y="285728"/>
            <a:ext cx="744856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285728"/>
            <a:ext cx="77867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47</Words>
  <PresentationFormat>Экран (4:3)</PresentationFormat>
  <Paragraphs>17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Основные способы образования слов в русском языке.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способы образования слов в русском языке.</dc:title>
  <dc:creator>Asus</dc:creator>
  <cp:lastModifiedBy>Asus</cp:lastModifiedBy>
  <cp:revision>9</cp:revision>
  <dcterms:created xsi:type="dcterms:W3CDTF">2020-11-16T16:19:02Z</dcterms:created>
  <dcterms:modified xsi:type="dcterms:W3CDTF">2020-11-16T17:42:30Z</dcterms:modified>
</cp:coreProperties>
</file>