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57" r:id="rId3"/>
    <p:sldId id="263" r:id="rId4"/>
    <p:sldId id="269" r:id="rId5"/>
    <p:sldId id="268" r:id="rId6"/>
    <p:sldId id="274" r:id="rId7"/>
    <p:sldId id="275" r:id="rId8"/>
    <p:sldId id="270" r:id="rId9"/>
    <p:sldId id="273" r:id="rId10"/>
    <p:sldId id="271" r:id="rId11"/>
    <p:sldId id="276" r:id="rId12"/>
    <p:sldId id="279" r:id="rId13"/>
    <p:sldId id="277" r:id="rId14"/>
    <p:sldId id="267" r:id="rId15"/>
    <p:sldId id="278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32" autoAdjust="0"/>
    <p:restoredTop sz="94640" autoAdjust="0"/>
  </p:normalViewPr>
  <p:slideViewPr>
    <p:cSldViewPr>
      <p:cViewPr>
        <p:scale>
          <a:sx n="73" d="100"/>
          <a:sy n="73" d="100"/>
        </p:scale>
        <p:origin x="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1313D-1DED-42DE-892B-5F20EE4C486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A97B8-E665-40F0-B2D1-7A6F3D453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82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3D5072-2BBE-4233-A2AE-53750EE5776E}" type="slidenum">
              <a:rPr lang="ru-RU"/>
              <a:pPr/>
              <a:t>8</a:t>
            </a:fld>
            <a:endParaRPr lang="ru-RU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Математика 6 класс. Н.Я.Виленкин.           №631.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5EE9FF-CBA9-4E54-818A-AF46D1DB106F}" type="slidenum">
              <a:rPr lang="ru-RU"/>
              <a:pPr/>
              <a:t>10</a:t>
            </a:fld>
            <a:endParaRPr lang="ru-RU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ru-RU"/>
              <a:t>Г.В. Дорофеев, Л.Г. Петерсон, 5 класс (часть 2).     </a:t>
            </a:r>
            <a:r>
              <a:rPr lang="ru-RU" b="1"/>
              <a:t>№ 587 (2).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9591-E025-466B-BF3C-9CB59948011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90DF-4B31-48D0-B71C-151E2B241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9591-E025-466B-BF3C-9CB59948011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90DF-4B31-48D0-B71C-151E2B241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9591-E025-466B-BF3C-9CB59948011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90DF-4B31-48D0-B71C-151E2B241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9591-E025-466B-BF3C-9CB59948011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90DF-4B31-48D0-B71C-151E2B241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9591-E025-466B-BF3C-9CB59948011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90DF-4B31-48D0-B71C-151E2B241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9591-E025-466B-BF3C-9CB59948011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90DF-4B31-48D0-B71C-151E2B241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9591-E025-466B-BF3C-9CB59948011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90DF-4B31-48D0-B71C-151E2B241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9591-E025-466B-BF3C-9CB59948011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90DF-4B31-48D0-B71C-151E2B241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9591-E025-466B-BF3C-9CB59948011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90DF-4B31-48D0-B71C-151E2B241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9591-E025-466B-BF3C-9CB59948011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90DF-4B31-48D0-B71C-151E2B241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9591-E025-466B-BF3C-9CB59948011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90DF-4B31-48D0-B71C-151E2B241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A9591-E025-466B-BF3C-9CB59948011D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C90DF-4B31-48D0-B71C-151E2B241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gi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Documents\&#1076;&#1088;&#1086;&#1073;&#1100;.docx" TargetMode="Externa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1.jpeg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5.bin"/><Relationship Id="rId20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14.bin"/><Relationship Id="rId10" Type="http://schemas.openxmlformats.org/officeDocument/2006/relationships/oleObject" Target="../embeddings/oleObject9.bin"/><Relationship Id="rId19" Type="http://schemas.openxmlformats.org/officeDocument/2006/relationships/oleObject" Target="../embeddings/oleObject18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6.gif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jpeg"/><Relationship Id="rId7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28.png"/><Relationship Id="rId9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для презентаций\для презентаций\фоны для школы\93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678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5864" y="0"/>
            <a:ext cx="3347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Устный счёт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838200"/>
            <a:ext cx="129234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/>
              <a:t>48:6</a:t>
            </a:r>
          </a:p>
          <a:p>
            <a:pPr algn="ctr"/>
            <a:r>
              <a:rPr lang="ru-RU" sz="4800" b="1" dirty="0" smtClean="0"/>
              <a:t>+ 7</a:t>
            </a:r>
          </a:p>
          <a:p>
            <a:pPr algn="ctr"/>
            <a:r>
              <a:rPr lang="ru-RU" sz="4800" b="1" dirty="0" smtClean="0"/>
              <a:t>:3</a:t>
            </a:r>
          </a:p>
          <a:p>
            <a:pPr algn="ctr"/>
            <a:r>
              <a:rPr lang="ru-RU" sz="4800" b="1" dirty="0" smtClean="0"/>
              <a:t>· 9</a:t>
            </a:r>
          </a:p>
          <a:p>
            <a:pPr algn="ctr"/>
            <a:r>
              <a:rPr lang="ru-RU" sz="4800" b="1" dirty="0" smtClean="0"/>
              <a:t>-3</a:t>
            </a:r>
          </a:p>
          <a:p>
            <a:pPr algn="ctr"/>
            <a:r>
              <a:rPr lang="ru-RU" sz="4800" b="1" dirty="0" smtClean="0"/>
              <a:t>: 6</a:t>
            </a:r>
          </a:p>
          <a:p>
            <a:pPr algn="ctr"/>
            <a:r>
              <a:rPr lang="ru-RU" sz="3600" b="1" dirty="0" smtClean="0"/>
              <a:t>___</a:t>
            </a:r>
            <a:endParaRPr lang="ru-RU" sz="8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5791200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5715000"/>
            <a:ext cx="497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1000" y="1779687"/>
            <a:ext cx="12923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+4</a:t>
            </a:r>
          </a:p>
          <a:p>
            <a:pPr algn="ctr"/>
            <a:r>
              <a:rPr lang="ru-RU" sz="4800" b="1" dirty="0" smtClean="0"/>
              <a:t>·4</a:t>
            </a:r>
          </a:p>
          <a:p>
            <a:pPr algn="ctr"/>
            <a:r>
              <a:rPr lang="ru-RU" sz="4800" b="1" dirty="0" smtClean="0"/>
              <a:t>:6</a:t>
            </a:r>
          </a:p>
          <a:p>
            <a:pPr algn="ctr"/>
            <a:r>
              <a:rPr lang="ru-RU" sz="4800" b="1" dirty="0" smtClean="0"/>
              <a:t>+12</a:t>
            </a:r>
          </a:p>
          <a:p>
            <a:pPr algn="ctr"/>
            <a:r>
              <a:rPr lang="ru-RU" sz="4800" b="1" dirty="0" smtClean="0"/>
              <a:t>:2</a:t>
            </a:r>
          </a:p>
          <a:p>
            <a:pPr algn="ctr"/>
            <a:r>
              <a:rPr lang="ru-RU" sz="3600" b="1" dirty="0" smtClean="0"/>
              <a:t>___</a:t>
            </a:r>
            <a:endParaRPr lang="ru-RU" sz="8800" b="1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685800"/>
            <a:ext cx="381000" cy="1219200"/>
          </a:xfrm>
          <a:prstGeom prst="rect">
            <a:avLst/>
          </a:prstGeom>
          <a:noFill/>
        </p:spPr>
      </p:pic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4572000" y="533400"/>
            <a:ext cx="12953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8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8200" y="5867400"/>
            <a:ext cx="497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8200" y="5867400"/>
            <a:ext cx="497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307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685800"/>
            <a:ext cx="381000" cy="1142999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7315200" y="838200"/>
            <a:ext cx="259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:</a:t>
            </a:r>
            <a:endParaRPr lang="ru-RU" sz="4400" dirty="0"/>
          </a:p>
        </p:txBody>
      </p:sp>
      <p:pic>
        <p:nvPicPr>
          <p:cNvPr id="36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685800"/>
            <a:ext cx="381000" cy="1143000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6781800" y="1752600"/>
            <a:ext cx="12923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+7</a:t>
            </a:r>
          </a:p>
          <a:p>
            <a:pPr algn="ctr"/>
            <a:r>
              <a:rPr lang="ru-RU" sz="4800" b="1" dirty="0" smtClean="0"/>
              <a:t>·5</a:t>
            </a:r>
          </a:p>
          <a:p>
            <a:pPr algn="ctr"/>
            <a:r>
              <a:rPr lang="ru-RU" sz="4800" b="1" dirty="0" smtClean="0"/>
              <a:t>- 8</a:t>
            </a:r>
          </a:p>
          <a:p>
            <a:pPr algn="ctr"/>
            <a:r>
              <a:rPr lang="ru-RU" sz="4800" b="1" dirty="0" smtClean="0"/>
              <a:t>:4</a:t>
            </a:r>
          </a:p>
          <a:p>
            <a:pPr algn="ctr"/>
            <a:r>
              <a:rPr lang="ru-RU" sz="4800" b="1" dirty="0" smtClean="0"/>
              <a:t>+22</a:t>
            </a:r>
          </a:p>
          <a:p>
            <a:pPr algn="ctr"/>
            <a:r>
              <a:rPr lang="ru-RU" sz="3600" b="1" dirty="0" smtClean="0"/>
              <a:t>___</a:t>
            </a:r>
            <a:endParaRPr lang="ru-RU" sz="8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39000" y="5867400"/>
            <a:ext cx="497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10400" y="58674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30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8" grpId="1"/>
      <p:bldP spid="9" grpId="0"/>
      <p:bldP spid="10" grpId="0"/>
      <p:bldP spid="12306" grpId="0"/>
      <p:bldP spid="30" grpId="0"/>
      <p:bldP spid="30" grpId="1"/>
      <p:bldP spid="31" grpId="0"/>
      <p:bldP spid="35" grpId="0"/>
      <p:bldP spid="37" grpId="0"/>
      <p:bldP spid="38" grpId="0" build="allAtOnce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2" descr="C:\Documents and Settings\user\Мои документы\для презентаций\для презентаций\фоны для школы\93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-23813" y="0"/>
            <a:ext cx="9167813" cy="6858000"/>
          </a:xfrm>
          <a:prstGeom prst="rect">
            <a:avLst/>
          </a:prstGeom>
        </p:spPr>
      </p:pic>
      <p:sp>
        <p:nvSpPr>
          <p:cNvPr id="67595" name="Rectangle 11"/>
          <p:cNvSpPr>
            <a:spLocks noChangeArrowheads="1"/>
          </p:cNvSpPr>
          <p:nvPr/>
        </p:nvSpPr>
        <p:spPr bwMode="auto">
          <a:xfrm rot="-398560">
            <a:off x="-207963" y="3962400"/>
            <a:ext cx="9764713" cy="8509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996600"/>
              </a:gs>
              <a:gs pos="100000">
                <a:srgbClr val="B2B2B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9600" b="1">
              <a:latin typeface="Times New Roman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300913" y="4348163"/>
            <a:ext cx="87312" cy="82550"/>
            <a:chOff x="2199" y="3091"/>
            <a:chExt cx="432" cy="140"/>
          </a:xfrm>
        </p:grpSpPr>
        <p:sp>
          <p:nvSpPr>
            <p:cNvPr id="67603" name="Freeform 19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/>
              <a:ahLst/>
              <a:cxnLst>
                <a:cxn ang="0">
                  <a:pos x="17" y="157"/>
                </a:cxn>
                <a:cxn ang="0">
                  <a:pos x="225" y="13"/>
                </a:cxn>
                <a:cxn ang="0">
                  <a:pos x="353" y="77"/>
                </a:cxn>
                <a:cxn ang="0">
                  <a:pos x="241" y="117"/>
                </a:cxn>
                <a:cxn ang="0">
                  <a:pos x="121" y="221"/>
                </a:cxn>
                <a:cxn ang="0">
                  <a:pos x="17" y="157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604" name="Freeform 20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19" y="139"/>
                </a:cxn>
                <a:cxn ang="0">
                  <a:pos x="179" y="131"/>
                </a:cxn>
                <a:cxn ang="0">
                  <a:pos x="315" y="131"/>
                </a:cxn>
                <a:cxn ang="0">
                  <a:pos x="267" y="51"/>
                </a:cxn>
                <a:cxn ang="0">
                  <a:pos x="203" y="27"/>
                </a:cxn>
                <a:cxn ang="0">
                  <a:pos x="67" y="19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8113713" y="4564063"/>
            <a:ext cx="87312" cy="82550"/>
            <a:chOff x="2199" y="3091"/>
            <a:chExt cx="432" cy="140"/>
          </a:xfrm>
        </p:grpSpPr>
        <p:sp>
          <p:nvSpPr>
            <p:cNvPr id="67606" name="Freeform 22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/>
              <a:ahLst/>
              <a:cxnLst>
                <a:cxn ang="0">
                  <a:pos x="17" y="157"/>
                </a:cxn>
                <a:cxn ang="0">
                  <a:pos x="225" y="13"/>
                </a:cxn>
                <a:cxn ang="0">
                  <a:pos x="353" y="77"/>
                </a:cxn>
                <a:cxn ang="0">
                  <a:pos x="241" y="117"/>
                </a:cxn>
                <a:cxn ang="0">
                  <a:pos x="121" y="221"/>
                </a:cxn>
                <a:cxn ang="0">
                  <a:pos x="17" y="157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607" name="Freeform 23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19" y="139"/>
                </a:cxn>
                <a:cxn ang="0">
                  <a:pos x="179" y="131"/>
                </a:cxn>
                <a:cxn ang="0">
                  <a:pos x="315" y="131"/>
                </a:cxn>
                <a:cxn ang="0">
                  <a:pos x="267" y="51"/>
                </a:cxn>
                <a:cxn ang="0">
                  <a:pos x="203" y="27"/>
                </a:cxn>
                <a:cxn ang="0">
                  <a:pos x="67" y="19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640513" y="4495800"/>
            <a:ext cx="1187450" cy="469900"/>
            <a:chOff x="3353" y="4024"/>
            <a:chExt cx="1021" cy="296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6" name="Group 26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7" name="Group 27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612" name="Freeform 2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/>
                    <a:ahLst/>
                    <a:cxnLst>
                      <a:cxn ang="0">
                        <a:pos x="136" y="0"/>
                      </a:cxn>
                      <a:cxn ang="0">
                        <a:pos x="46" y="137"/>
                      </a:cxn>
                      <a:cxn ang="0">
                        <a:pos x="0" y="318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67613" name="Freeform 2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/>
                    <a:ahLst/>
                    <a:cxnLst>
                      <a:cxn ang="0">
                        <a:pos x="88" y="0"/>
                      </a:cxn>
                      <a:cxn ang="0">
                        <a:pos x="16" y="200"/>
                      </a:cxn>
                      <a:cxn ang="0">
                        <a:pos x="0" y="336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" name="Group 30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615" name="Freeform 3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/>
                    <a:ahLst/>
                    <a:cxnLst>
                      <a:cxn ang="0">
                        <a:pos x="136" y="0"/>
                      </a:cxn>
                      <a:cxn ang="0">
                        <a:pos x="46" y="137"/>
                      </a:cxn>
                      <a:cxn ang="0">
                        <a:pos x="0" y="318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67616" name="Freeform 3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/>
                    <a:ahLst/>
                    <a:cxnLst>
                      <a:cxn ang="0">
                        <a:pos x="88" y="0"/>
                      </a:cxn>
                      <a:cxn ang="0">
                        <a:pos x="16" y="200"/>
                      </a:cxn>
                      <a:cxn ang="0">
                        <a:pos x="0" y="336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" name="Group 33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618" name="Freeform 3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/>
                    <a:ahLst/>
                    <a:cxnLst>
                      <a:cxn ang="0">
                        <a:pos x="136" y="0"/>
                      </a:cxn>
                      <a:cxn ang="0">
                        <a:pos x="46" y="137"/>
                      </a:cxn>
                      <a:cxn ang="0">
                        <a:pos x="0" y="318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67619" name="Freeform 3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/>
                    <a:ahLst/>
                    <a:cxnLst>
                      <a:cxn ang="0">
                        <a:pos x="88" y="0"/>
                      </a:cxn>
                      <a:cxn ang="0">
                        <a:pos x="16" y="200"/>
                      </a:cxn>
                      <a:cxn ang="0">
                        <a:pos x="0" y="336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" name="Group 36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11" name="Group 37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622" name="Freeform 38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/>
                    <a:ahLst/>
                    <a:cxnLst>
                      <a:cxn ang="0">
                        <a:pos x="136" y="0"/>
                      </a:cxn>
                      <a:cxn ang="0">
                        <a:pos x="46" y="137"/>
                      </a:cxn>
                      <a:cxn ang="0">
                        <a:pos x="0" y="318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67623" name="Freeform 39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/>
                    <a:ahLst/>
                    <a:cxnLst>
                      <a:cxn ang="0">
                        <a:pos x="88" y="0"/>
                      </a:cxn>
                      <a:cxn ang="0">
                        <a:pos x="16" y="200"/>
                      </a:cxn>
                      <a:cxn ang="0">
                        <a:pos x="0" y="336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" name="Group 40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625" name="Freeform 41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/>
                    <a:ahLst/>
                    <a:cxnLst>
                      <a:cxn ang="0">
                        <a:pos x="136" y="0"/>
                      </a:cxn>
                      <a:cxn ang="0">
                        <a:pos x="46" y="137"/>
                      </a:cxn>
                      <a:cxn ang="0">
                        <a:pos x="0" y="318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67626" name="Freeform 42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/>
                    <a:ahLst/>
                    <a:cxnLst>
                      <a:cxn ang="0">
                        <a:pos x="88" y="0"/>
                      </a:cxn>
                      <a:cxn ang="0">
                        <a:pos x="16" y="200"/>
                      </a:cxn>
                      <a:cxn ang="0">
                        <a:pos x="0" y="336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" name="Group 43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628" name="Freeform 44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/>
                    <a:ahLst/>
                    <a:cxnLst>
                      <a:cxn ang="0">
                        <a:pos x="136" y="0"/>
                      </a:cxn>
                      <a:cxn ang="0">
                        <a:pos x="46" y="137"/>
                      </a:cxn>
                      <a:cxn ang="0">
                        <a:pos x="0" y="318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67629" name="Freeform 45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/>
                    <a:ahLst/>
                    <a:cxnLst>
                      <a:cxn ang="0">
                        <a:pos x="88" y="0"/>
                      </a:cxn>
                      <a:cxn ang="0">
                        <a:pos x="16" y="200"/>
                      </a:cxn>
                      <a:cxn ang="0">
                        <a:pos x="0" y="336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4" name="Group 46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15" name="Group 47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16" name="Group 4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633" name="Freeform 4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/>
                    <a:ahLst/>
                    <a:cxnLst>
                      <a:cxn ang="0">
                        <a:pos x="136" y="0"/>
                      </a:cxn>
                      <a:cxn ang="0">
                        <a:pos x="46" y="137"/>
                      </a:cxn>
                      <a:cxn ang="0">
                        <a:pos x="0" y="318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67634" name="Freeform 5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/>
                    <a:ahLst/>
                    <a:cxnLst>
                      <a:cxn ang="0">
                        <a:pos x="88" y="0"/>
                      </a:cxn>
                      <a:cxn ang="0">
                        <a:pos x="16" y="200"/>
                      </a:cxn>
                      <a:cxn ang="0">
                        <a:pos x="0" y="336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" name="Group 5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636" name="Freeform 5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/>
                    <a:ahLst/>
                    <a:cxnLst>
                      <a:cxn ang="0">
                        <a:pos x="136" y="0"/>
                      </a:cxn>
                      <a:cxn ang="0">
                        <a:pos x="46" y="137"/>
                      </a:cxn>
                      <a:cxn ang="0">
                        <a:pos x="0" y="318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67637" name="Freeform 5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/>
                    <a:ahLst/>
                    <a:cxnLst>
                      <a:cxn ang="0">
                        <a:pos x="88" y="0"/>
                      </a:cxn>
                      <a:cxn ang="0">
                        <a:pos x="16" y="200"/>
                      </a:cxn>
                      <a:cxn ang="0">
                        <a:pos x="0" y="336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" name="Group 5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639" name="Freeform 5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/>
                    <a:ahLst/>
                    <a:cxnLst>
                      <a:cxn ang="0">
                        <a:pos x="136" y="0"/>
                      </a:cxn>
                      <a:cxn ang="0">
                        <a:pos x="46" y="137"/>
                      </a:cxn>
                      <a:cxn ang="0">
                        <a:pos x="0" y="318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67640" name="Freeform 5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/>
                    <a:ahLst/>
                    <a:cxnLst>
                      <a:cxn ang="0">
                        <a:pos x="88" y="0"/>
                      </a:cxn>
                      <a:cxn ang="0">
                        <a:pos x="16" y="200"/>
                      </a:cxn>
                      <a:cxn ang="0">
                        <a:pos x="0" y="336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9" name="Group 57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20" name="Group 5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643" name="Freeform 5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/>
                    <a:ahLst/>
                    <a:cxnLst>
                      <a:cxn ang="0">
                        <a:pos x="136" y="0"/>
                      </a:cxn>
                      <a:cxn ang="0">
                        <a:pos x="46" y="137"/>
                      </a:cxn>
                      <a:cxn ang="0">
                        <a:pos x="0" y="318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67644" name="Freeform 6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/>
                    <a:ahLst/>
                    <a:cxnLst>
                      <a:cxn ang="0">
                        <a:pos x="88" y="0"/>
                      </a:cxn>
                      <a:cxn ang="0">
                        <a:pos x="16" y="200"/>
                      </a:cxn>
                      <a:cxn ang="0">
                        <a:pos x="0" y="336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" name="Group 6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646" name="Freeform 6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/>
                    <a:ahLst/>
                    <a:cxnLst>
                      <a:cxn ang="0">
                        <a:pos x="136" y="0"/>
                      </a:cxn>
                      <a:cxn ang="0">
                        <a:pos x="46" y="137"/>
                      </a:cxn>
                      <a:cxn ang="0">
                        <a:pos x="0" y="318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67647" name="Freeform 6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/>
                    <a:ahLst/>
                    <a:cxnLst>
                      <a:cxn ang="0">
                        <a:pos x="88" y="0"/>
                      </a:cxn>
                      <a:cxn ang="0">
                        <a:pos x="16" y="200"/>
                      </a:cxn>
                      <a:cxn ang="0">
                        <a:pos x="0" y="336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" name="Group 6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649" name="Freeform 6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/>
                    <a:ahLst/>
                    <a:cxnLst>
                      <a:cxn ang="0">
                        <a:pos x="136" y="0"/>
                      </a:cxn>
                      <a:cxn ang="0">
                        <a:pos x="46" y="137"/>
                      </a:cxn>
                      <a:cxn ang="0">
                        <a:pos x="0" y="318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67650" name="Freeform 6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/>
                    <a:ahLst/>
                    <a:cxnLst>
                      <a:cxn ang="0">
                        <a:pos x="88" y="0"/>
                      </a:cxn>
                      <a:cxn ang="0">
                        <a:pos x="16" y="200"/>
                      </a:cxn>
                      <a:cxn ang="0">
                        <a:pos x="0" y="336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23" name="Group 67"/>
          <p:cNvGrpSpPr>
            <a:grpSpLocks/>
          </p:cNvGrpSpPr>
          <p:nvPr/>
        </p:nvGrpSpPr>
        <p:grpSpPr bwMode="auto">
          <a:xfrm>
            <a:off x="6145213" y="3814763"/>
            <a:ext cx="685800" cy="222250"/>
            <a:chOff x="2199" y="3091"/>
            <a:chExt cx="432" cy="140"/>
          </a:xfrm>
        </p:grpSpPr>
        <p:sp>
          <p:nvSpPr>
            <p:cNvPr id="67652" name="Freeform 68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/>
              <a:ahLst/>
              <a:cxnLst>
                <a:cxn ang="0">
                  <a:pos x="17" y="157"/>
                </a:cxn>
                <a:cxn ang="0">
                  <a:pos x="225" y="13"/>
                </a:cxn>
                <a:cxn ang="0">
                  <a:pos x="353" y="77"/>
                </a:cxn>
                <a:cxn ang="0">
                  <a:pos x="241" y="117"/>
                </a:cxn>
                <a:cxn ang="0">
                  <a:pos x="121" y="221"/>
                </a:cxn>
                <a:cxn ang="0">
                  <a:pos x="17" y="157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653" name="Freeform 69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19" y="139"/>
                </a:cxn>
                <a:cxn ang="0">
                  <a:pos x="179" y="131"/>
                </a:cxn>
                <a:cxn ang="0">
                  <a:pos x="315" y="131"/>
                </a:cxn>
                <a:cxn ang="0">
                  <a:pos x="267" y="51"/>
                </a:cxn>
                <a:cxn ang="0">
                  <a:pos x="203" y="27"/>
                </a:cxn>
                <a:cxn ang="0">
                  <a:pos x="67" y="19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70"/>
          <p:cNvGrpSpPr>
            <a:grpSpLocks/>
          </p:cNvGrpSpPr>
          <p:nvPr/>
        </p:nvGrpSpPr>
        <p:grpSpPr bwMode="auto">
          <a:xfrm>
            <a:off x="6284913" y="4754563"/>
            <a:ext cx="165100" cy="82550"/>
            <a:chOff x="2199" y="3091"/>
            <a:chExt cx="432" cy="140"/>
          </a:xfrm>
        </p:grpSpPr>
        <p:sp>
          <p:nvSpPr>
            <p:cNvPr id="67655" name="Freeform 71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/>
              <a:ahLst/>
              <a:cxnLst>
                <a:cxn ang="0">
                  <a:pos x="17" y="157"/>
                </a:cxn>
                <a:cxn ang="0">
                  <a:pos x="225" y="13"/>
                </a:cxn>
                <a:cxn ang="0">
                  <a:pos x="353" y="77"/>
                </a:cxn>
                <a:cxn ang="0">
                  <a:pos x="241" y="117"/>
                </a:cxn>
                <a:cxn ang="0">
                  <a:pos x="121" y="221"/>
                </a:cxn>
                <a:cxn ang="0">
                  <a:pos x="17" y="157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656" name="Freeform 72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19" y="139"/>
                </a:cxn>
                <a:cxn ang="0">
                  <a:pos x="179" y="131"/>
                </a:cxn>
                <a:cxn ang="0">
                  <a:pos x="315" y="131"/>
                </a:cxn>
                <a:cxn ang="0">
                  <a:pos x="267" y="51"/>
                </a:cxn>
                <a:cxn ang="0">
                  <a:pos x="203" y="27"/>
                </a:cxn>
                <a:cxn ang="0">
                  <a:pos x="67" y="19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73"/>
          <p:cNvGrpSpPr>
            <a:grpSpLocks/>
          </p:cNvGrpSpPr>
          <p:nvPr/>
        </p:nvGrpSpPr>
        <p:grpSpPr bwMode="auto">
          <a:xfrm>
            <a:off x="7288213" y="4945063"/>
            <a:ext cx="165100" cy="82550"/>
            <a:chOff x="2199" y="3091"/>
            <a:chExt cx="432" cy="140"/>
          </a:xfrm>
        </p:grpSpPr>
        <p:sp>
          <p:nvSpPr>
            <p:cNvPr id="67658" name="Freeform 74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/>
              <a:ahLst/>
              <a:cxnLst>
                <a:cxn ang="0">
                  <a:pos x="17" y="157"/>
                </a:cxn>
                <a:cxn ang="0">
                  <a:pos x="225" y="13"/>
                </a:cxn>
                <a:cxn ang="0">
                  <a:pos x="353" y="77"/>
                </a:cxn>
                <a:cxn ang="0">
                  <a:pos x="241" y="117"/>
                </a:cxn>
                <a:cxn ang="0">
                  <a:pos x="121" y="221"/>
                </a:cxn>
                <a:cxn ang="0">
                  <a:pos x="17" y="157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659" name="Freeform 75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19" y="139"/>
                </a:cxn>
                <a:cxn ang="0">
                  <a:pos x="179" y="131"/>
                </a:cxn>
                <a:cxn ang="0">
                  <a:pos x="315" y="131"/>
                </a:cxn>
                <a:cxn ang="0">
                  <a:pos x="267" y="51"/>
                </a:cxn>
                <a:cxn ang="0">
                  <a:pos x="203" y="27"/>
                </a:cxn>
                <a:cxn ang="0">
                  <a:pos x="67" y="19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" name="Group 76"/>
          <p:cNvGrpSpPr>
            <a:grpSpLocks/>
          </p:cNvGrpSpPr>
          <p:nvPr/>
        </p:nvGrpSpPr>
        <p:grpSpPr bwMode="auto">
          <a:xfrm>
            <a:off x="8405813" y="4487863"/>
            <a:ext cx="165100" cy="82550"/>
            <a:chOff x="2199" y="3091"/>
            <a:chExt cx="432" cy="140"/>
          </a:xfrm>
        </p:grpSpPr>
        <p:sp>
          <p:nvSpPr>
            <p:cNvPr id="67661" name="Freeform 77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/>
              <a:ahLst/>
              <a:cxnLst>
                <a:cxn ang="0">
                  <a:pos x="17" y="157"/>
                </a:cxn>
                <a:cxn ang="0">
                  <a:pos x="225" y="13"/>
                </a:cxn>
                <a:cxn ang="0">
                  <a:pos x="353" y="77"/>
                </a:cxn>
                <a:cxn ang="0">
                  <a:pos x="241" y="117"/>
                </a:cxn>
                <a:cxn ang="0">
                  <a:pos x="121" y="221"/>
                </a:cxn>
                <a:cxn ang="0">
                  <a:pos x="17" y="157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662" name="Freeform 78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19" y="139"/>
                </a:cxn>
                <a:cxn ang="0">
                  <a:pos x="179" y="131"/>
                </a:cxn>
                <a:cxn ang="0">
                  <a:pos x="315" y="131"/>
                </a:cxn>
                <a:cxn ang="0">
                  <a:pos x="267" y="51"/>
                </a:cxn>
                <a:cxn ang="0">
                  <a:pos x="203" y="27"/>
                </a:cxn>
                <a:cxn ang="0">
                  <a:pos x="67" y="19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" name="Group 79"/>
          <p:cNvGrpSpPr>
            <a:grpSpLocks/>
          </p:cNvGrpSpPr>
          <p:nvPr/>
        </p:nvGrpSpPr>
        <p:grpSpPr bwMode="auto">
          <a:xfrm>
            <a:off x="8088313" y="4398963"/>
            <a:ext cx="165100" cy="82550"/>
            <a:chOff x="2199" y="3091"/>
            <a:chExt cx="432" cy="140"/>
          </a:xfrm>
        </p:grpSpPr>
        <p:sp>
          <p:nvSpPr>
            <p:cNvPr id="67664" name="Freeform 80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/>
              <a:ahLst/>
              <a:cxnLst>
                <a:cxn ang="0">
                  <a:pos x="17" y="157"/>
                </a:cxn>
                <a:cxn ang="0">
                  <a:pos x="225" y="13"/>
                </a:cxn>
                <a:cxn ang="0">
                  <a:pos x="353" y="77"/>
                </a:cxn>
                <a:cxn ang="0">
                  <a:pos x="241" y="117"/>
                </a:cxn>
                <a:cxn ang="0">
                  <a:pos x="121" y="221"/>
                </a:cxn>
                <a:cxn ang="0">
                  <a:pos x="17" y="157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665" name="Freeform 81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19" y="139"/>
                </a:cxn>
                <a:cxn ang="0">
                  <a:pos x="179" y="131"/>
                </a:cxn>
                <a:cxn ang="0">
                  <a:pos x="315" y="131"/>
                </a:cxn>
                <a:cxn ang="0">
                  <a:pos x="267" y="51"/>
                </a:cxn>
                <a:cxn ang="0">
                  <a:pos x="203" y="27"/>
                </a:cxn>
                <a:cxn ang="0">
                  <a:pos x="67" y="19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" name="Group 82"/>
          <p:cNvGrpSpPr>
            <a:grpSpLocks/>
          </p:cNvGrpSpPr>
          <p:nvPr/>
        </p:nvGrpSpPr>
        <p:grpSpPr bwMode="auto">
          <a:xfrm>
            <a:off x="8228013" y="4335463"/>
            <a:ext cx="165100" cy="82550"/>
            <a:chOff x="2199" y="3091"/>
            <a:chExt cx="432" cy="140"/>
          </a:xfrm>
        </p:grpSpPr>
        <p:sp>
          <p:nvSpPr>
            <p:cNvPr id="67667" name="Freeform 83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/>
              <a:ahLst/>
              <a:cxnLst>
                <a:cxn ang="0">
                  <a:pos x="17" y="157"/>
                </a:cxn>
                <a:cxn ang="0">
                  <a:pos x="225" y="13"/>
                </a:cxn>
                <a:cxn ang="0">
                  <a:pos x="353" y="77"/>
                </a:cxn>
                <a:cxn ang="0">
                  <a:pos x="241" y="117"/>
                </a:cxn>
                <a:cxn ang="0">
                  <a:pos x="121" y="221"/>
                </a:cxn>
                <a:cxn ang="0">
                  <a:pos x="17" y="157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668" name="Freeform 84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19" y="139"/>
                </a:cxn>
                <a:cxn ang="0">
                  <a:pos x="179" y="131"/>
                </a:cxn>
                <a:cxn ang="0">
                  <a:pos x="315" y="131"/>
                </a:cxn>
                <a:cxn ang="0">
                  <a:pos x="267" y="51"/>
                </a:cxn>
                <a:cxn ang="0">
                  <a:pos x="203" y="27"/>
                </a:cxn>
                <a:cxn ang="0">
                  <a:pos x="67" y="19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" name="Group 85"/>
          <p:cNvGrpSpPr>
            <a:grpSpLocks/>
          </p:cNvGrpSpPr>
          <p:nvPr/>
        </p:nvGrpSpPr>
        <p:grpSpPr bwMode="auto">
          <a:xfrm>
            <a:off x="8431213" y="4259263"/>
            <a:ext cx="165100" cy="82550"/>
            <a:chOff x="2199" y="3091"/>
            <a:chExt cx="432" cy="140"/>
          </a:xfrm>
        </p:grpSpPr>
        <p:sp>
          <p:nvSpPr>
            <p:cNvPr id="67670" name="Freeform 86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/>
              <a:ahLst/>
              <a:cxnLst>
                <a:cxn ang="0">
                  <a:pos x="17" y="157"/>
                </a:cxn>
                <a:cxn ang="0">
                  <a:pos x="225" y="13"/>
                </a:cxn>
                <a:cxn ang="0">
                  <a:pos x="353" y="77"/>
                </a:cxn>
                <a:cxn ang="0">
                  <a:pos x="241" y="117"/>
                </a:cxn>
                <a:cxn ang="0">
                  <a:pos x="121" y="221"/>
                </a:cxn>
                <a:cxn ang="0">
                  <a:pos x="17" y="157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671" name="Freeform 87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19" y="139"/>
                </a:cxn>
                <a:cxn ang="0">
                  <a:pos x="179" y="131"/>
                </a:cxn>
                <a:cxn ang="0">
                  <a:pos x="315" y="131"/>
                </a:cxn>
                <a:cxn ang="0">
                  <a:pos x="267" y="51"/>
                </a:cxn>
                <a:cxn ang="0">
                  <a:pos x="203" y="27"/>
                </a:cxn>
                <a:cxn ang="0">
                  <a:pos x="67" y="19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" name="Group 88"/>
          <p:cNvGrpSpPr>
            <a:grpSpLocks/>
          </p:cNvGrpSpPr>
          <p:nvPr/>
        </p:nvGrpSpPr>
        <p:grpSpPr bwMode="auto">
          <a:xfrm>
            <a:off x="8748713" y="4259263"/>
            <a:ext cx="165100" cy="82550"/>
            <a:chOff x="2199" y="3091"/>
            <a:chExt cx="432" cy="140"/>
          </a:xfrm>
        </p:grpSpPr>
        <p:sp>
          <p:nvSpPr>
            <p:cNvPr id="67673" name="Freeform 89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/>
              <a:ahLst/>
              <a:cxnLst>
                <a:cxn ang="0">
                  <a:pos x="17" y="157"/>
                </a:cxn>
                <a:cxn ang="0">
                  <a:pos x="225" y="13"/>
                </a:cxn>
                <a:cxn ang="0">
                  <a:pos x="353" y="77"/>
                </a:cxn>
                <a:cxn ang="0">
                  <a:pos x="241" y="117"/>
                </a:cxn>
                <a:cxn ang="0">
                  <a:pos x="121" y="221"/>
                </a:cxn>
                <a:cxn ang="0">
                  <a:pos x="17" y="157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674" name="Freeform 90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19" y="139"/>
                </a:cxn>
                <a:cxn ang="0">
                  <a:pos x="179" y="131"/>
                </a:cxn>
                <a:cxn ang="0">
                  <a:pos x="315" y="131"/>
                </a:cxn>
                <a:cxn ang="0">
                  <a:pos x="267" y="51"/>
                </a:cxn>
                <a:cxn ang="0">
                  <a:pos x="203" y="27"/>
                </a:cxn>
                <a:cxn ang="0">
                  <a:pos x="67" y="19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" name="Group 91"/>
          <p:cNvGrpSpPr>
            <a:grpSpLocks/>
          </p:cNvGrpSpPr>
          <p:nvPr/>
        </p:nvGrpSpPr>
        <p:grpSpPr bwMode="auto">
          <a:xfrm>
            <a:off x="8215313" y="5021263"/>
            <a:ext cx="165100" cy="82550"/>
            <a:chOff x="2199" y="3091"/>
            <a:chExt cx="432" cy="140"/>
          </a:xfrm>
        </p:grpSpPr>
        <p:sp>
          <p:nvSpPr>
            <p:cNvPr id="67676" name="Freeform 92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/>
              <a:ahLst/>
              <a:cxnLst>
                <a:cxn ang="0">
                  <a:pos x="17" y="157"/>
                </a:cxn>
                <a:cxn ang="0">
                  <a:pos x="225" y="13"/>
                </a:cxn>
                <a:cxn ang="0">
                  <a:pos x="353" y="77"/>
                </a:cxn>
                <a:cxn ang="0">
                  <a:pos x="241" y="117"/>
                </a:cxn>
                <a:cxn ang="0">
                  <a:pos x="121" y="221"/>
                </a:cxn>
                <a:cxn ang="0">
                  <a:pos x="17" y="157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677" name="Freeform 93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19" y="139"/>
                </a:cxn>
                <a:cxn ang="0">
                  <a:pos x="179" y="131"/>
                </a:cxn>
                <a:cxn ang="0">
                  <a:pos x="315" y="131"/>
                </a:cxn>
                <a:cxn ang="0">
                  <a:pos x="267" y="51"/>
                </a:cxn>
                <a:cxn ang="0">
                  <a:pos x="203" y="27"/>
                </a:cxn>
                <a:cxn ang="0">
                  <a:pos x="67" y="19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48" name="Group 94"/>
          <p:cNvGrpSpPr>
            <a:grpSpLocks/>
          </p:cNvGrpSpPr>
          <p:nvPr/>
        </p:nvGrpSpPr>
        <p:grpSpPr bwMode="auto">
          <a:xfrm>
            <a:off x="3757613" y="4894263"/>
            <a:ext cx="165100" cy="82550"/>
            <a:chOff x="2199" y="3091"/>
            <a:chExt cx="432" cy="140"/>
          </a:xfrm>
        </p:grpSpPr>
        <p:sp>
          <p:nvSpPr>
            <p:cNvPr id="67679" name="Freeform 95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/>
              <a:ahLst/>
              <a:cxnLst>
                <a:cxn ang="0">
                  <a:pos x="17" y="157"/>
                </a:cxn>
                <a:cxn ang="0">
                  <a:pos x="225" y="13"/>
                </a:cxn>
                <a:cxn ang="0">
                  <a:pos x="353" y="77"/>
                </a:cxn>
                <a:cxn ang="0">
                  <a:pos x="241" y="117"/>
                </a:cxn>
                <a:cxn ang="0">
                  <a:pos x="121" y="221"/>
                </a:cxn>
                <a:cxn ang="0">
                  <a:pos x="17" y="157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680" name="Freeform 96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19" y="139"/>
                </a:cxn>
                <a:cxn ang="0">
                  <a:pos x="179" y="131"/>
                </a:cxn>
                <a:cxn ang="0">
                  <a:pos x="315" y="131"/>
                </a:cxn>
                <a:cxn ang="0">
                  <a:pos x="267" y="51"/>
                </a:cxn>
                <a:cxn ang="0">
                  <a:pos x="203" y="27"/>
                </a:cxn>
                <a:cxn ang="0">
                  <a:pos x="67" y="19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51" name="Group 97"/>
          <p:cNvGrpSpPr>
            <a:grpSpLocks/>
          </p:cNvGrpSpPr>
          <p:nvPr/>
        </p:nvGrpSpPr>
        <p:grpSpPr bwMode="auto">
          <a:xfrm>
            <a:off x="6602413" y="5453063"/>
            <a:ext cx="165100" cy="82550"/>
            <a:chOff x="2199" y="3091"/>
            <a:chExt cx="432" cy="140"/>
          </a:xfrm>
        </p:grpSpPr>
        <p:sp>
          <p:nvSpPr>
            <p:cNvPr id="67682" name="Freeform 98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/>
              <a:ahLst/>
              <a:cxnLst>
                <a:cxn ang="0">
                  <a:pos x="17" y="157"/>
                </a:cxn>
                <a:cxn ang="0">
                  <a:pos x="225" y="13"/>
                </a:cxn>
                <a:cxn ang="0">
                  <a:pos x="353" y="77"/>
                </a:cxn>
                <a:cxn ang="0">
                  <a:pos x="241" y="117"/>
                </a:cxn>
                <a:cxn ang="0">
                  <a:pos x="121" y="221"/>
                </a:cxn>
                <a:cxn ang="0">
                  <a:pos x="17" y="157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683" name="Freeform 99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19" y="139"/>
                </a:cxn>
                <a:cxn ang="0">
                  <a:pos x="179" y="131"/>
                </a:cxn>
                <a:cxn ang="0">
                  <a:pos x="315" y="131"/>
                </a:cxn>
                <a:cxn ang="0">
                  <a:pos x="267" y="51"/>
                </a:cxn>
                <a:cxn ang="0">
                  <a:pos x="203" y="27"/>
                </a:cxn>
                <a:cxn ang="0">
                  <a:pos x="67" y="19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54" name="Group 100"/>
          <p:cNvGrpSpPr>
            <a:grpSpLocks/>
          </p:cNvGrpSpPr>
          <p:nvPr/>
        </p:nvGrpSpPr>
        <p:grpSpPr bwMode="auto">
          <a:xfrm>
            <a:off x="8786813" y="4767263"/>
            <a:ext cx="165100" cy="82550"/>
            <a:chOff x="2199" y="3091"/>
            <a:chExt cx="432" cy="140"/>
          </a:xfrm>
        </p:grpSpPr>
        <p:sp>
          <p:nvSpPr>
            <p:cNvPr id="67685" name="Freeform 101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/>
              <a:ahLst/>
              <a:cxnLst>
                <a:cxn ang="0">
                  <a:pos x="17" y="157"/>
                </a:cxn>
                <a:cxn ang="0">
                  <a:pos x="225" y="13"/>
                </a:cxn>
                <a:cxn ang="0">
                  <a:pos x="353" y="77"/>
                </a:cxn>
                <a:cxn ang="0">
                  <a:pos x="241" y="117"/>
                </a:cxn>
                <a:cxn ang="0">
                  <a:pos x="121" y="221"/>
                </a:cxn>
                <a:cxn ang="0">
                  <a:pos x="17" y="157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686" name="Freeform 102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19" y="139"/>
                </a:cxn>
                <a:cxn ang="0">
                  <a:pos x="179" y="131"/>
                </a:cxn>
                <a:cxn ang="0">
                  <a:pos x="315" y="131"/>
                </a:cxn>
                <a:cxn ang="0">
                  <a:pos x="267" y="51"/>
                </a:cxn>
                <a:cxn ang="0">
                  <a:pos x="203" y="27"/>
                </a:cxn>
                <a:cxn ang="0">
                  <a:pos x="67" y="19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57" name="Group 103"/>
          <p:cNvGrpSpPr>
            <a:grpSpLocks/>
          </p:cNvGrpSpPr>
          <p:nvPr/>
        </p:nvGrpSpPr>
        <p:grpSpPr bwMode="auto">
          <a:xfrm>
            <a:off x="5865813" y="4716463"/>
            <a:ext cx="165100" cy="82550"/>
            <a:chOff x="2199" y="3091"/>
            <a:chExt cx="432" cy="140"/>
          </a:xfrm>
        </p:grpSpPr>
        <p:sp>
          <p:nvSpPr>
            <p:cNvPr id="67688" name="Freeform 104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/>
              <a:ahLst/>
              <a:cxnLst>
                <a:cxn ang="0">
                  <a:pos x="17" y="157"/>
                </a:cxn>
                <a:cxn ang="0">
                  <a:pos x="225" y="13"/>
                </a:cxn>
                <a:cxn ang="0">
                  <a:pos x="353" y="77"/>
                </a:cxn>
                <a:cxn ang="0">
                  <a:pos x="241" y="117"/>
                </a:cxn>
                <a:cxn ang="0">
                  <a:pos x="121" y="221"/>
                </a:cxn>
                <a:cxn ang="0">
                  <a:pos x="17" y="157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689" name="Freeform 105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19" y="139"/>
                </a:cxn>
                <a:cxn ang="0">
                  <a:pos x="179" y="131"/>
                </a:cxn>
                <a:cxn ang="0">
                  <a:pos x="315" y="131"/>
                </a:cxn>
                <a:cxn ang="0">
                  <a:pos x="267" y="51"/>
                </a:cxn>
                <a:cxn ang="0">
                  <a:pos x="203" y="27"/>
                </a:cxn>
                <a:cxn ang="0">
                  <a:pos x="67" y="19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60" name="Group 106"/>
          <p:cNvGrpSpPr>
            <a:grpSpLocks/>
          </p:cNvGrpSpPr>
          <p:nvPr/>
        </p:nvGrpSpPr>
        <p:grpSpPr bwMode="auto">
          <a:xfrm>
            <a:off x="6831013" y="5503863"/>
            <a:ext cx="165100" cy="82550"/>
            <a:chOff x="2199" y="3091"/>
            <a:chExt cx="432" cy="140"/>
          </a:xfrm>
        </p:grpSpPr>
        <p:sp>
          <p:nvSpPr>
            <p:cNvPr id="67691" name="Freeform 107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/>
              <a:ahLst/>
              <a:cxnLst>
                <a:cxn ang="0">
                  <a:pos x="17" y="157"/>
                </a:cxn>
                <a:cxn ang="0">
                  <a:pos x="225" y="13"/>
                </a:cxn>
                <a:cxn ang="0">
                  <a:pos x="353" y="77"/>
                </a:cxn>
                <a:cxn ang="0">
                  <a:pos x="241" y="117"/>
                </a:cxn>
                <a:cxn ang="0">
                  <a:pos x="121" y="221"/>
                </a:cxn>
                <a:cxn ang="0">
                  <a:pos x="17" y="157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692" name="Freeform 108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19" y="139"/>
                </a:cxn>
                <a:cxn ang="0">
                  <a:pos x="179" y="131"/>
                </a:cxn>
                <a:cxn ang="0">
                  <a:pos x="315" y="131"/>
                </a:cxn>
                <a:cxn ang="0">
                  <a:pos x="267" y="51"/>
                </a:cxn>
                <a:cxn ang="0">
                  <a:pos x="203" y="27"/>
                </a:cxn>
                <a:cxn ang="0">
                  <a:pos x="67" y="19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63" name="Group 109"/>
          <p:cNvGrpSpPr>
            <a:grpSpLocks/>
          </p:cNvGrpSpPr>
          <p:nvPr/>
        </p:nvGrpSpPr>
        <p:grpSpPr bwMode="auto">
          <a:xfrm>
            <a:off x="3833813" y="5021263"/>
            <a:ext cx="685800" cy="222250"/>
            <a:chOff x="2199" y="3091"/>
            <a:chExt cx="432" cy="140"/>
          </a:xfrm>
        </p:grpSpPr>
        <p:sp>
          <p:nvSpPr>
            <p:cNvPr id="67694" name="Freeform 110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/>
              <a:ahLst/>
              <a:cxnLst>
                <a:cxn ang="0">
                  <a:pos x="17" y="157"/>
                </a:cxn>
                <a:cxn ang="0">
                  <a:pos x="225" y="13"/>
                </a:cxn>
                <a:cxn ang="0">
                  <a:pos x="353" y="77"/>
                </a:cxn>
                <a:cxn ang="0">
                  <a:pos x="241" y="117"/>
                </a:cxn>
                <a:cxn ang="0">
                  <a:pos x="121" y="221"/>
                </a:cxn>
                <a:cxn ang="0">
                  <a:pos x="17" y="157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695" name="Freeform 111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19" y="139"/>
                </a:cxn>
                <a:cxn ang="0">
                  <a:pos x="179" y="131"/>
                </a:cxn>
                <a:cxn ang="0">
                  <a:pos x="315" y="131"/>
                </a:cxn>
                <a:cxn ang="0">
                  <a:pos x="267" y="51"/>
                </a:cxn>
                <a:cxn ang="0">
                  <a:pos x="203" y="27"/>
                </a:cxn>
                <a:cxn ang="0">
                  <a:pos x="67" y="19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66" name="Group 112"/>
          <p:cNvGrpSpPr>
            <a:grpSpLocks/>
          </p:cNvGrpSpPr>
          <p:nvPr/>
        </p:nvGrpSpPr>
        <p:grpSpPr bwMode="auto">
          <a:xfrm>
            <a:off x="2895600" y="5105400"/>
            <a:ext cx="685800" cy="222250"/>
            <a:chOff x="2199" y="3091"/>
            <a:chExt cx="432" cy="140"/>
          </a:xfrm>
        </p:grpSpPr>
        <p:sp>
          <p:nvSpPr>
            <p:cNvPr id="67697" name="Freeform 113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/>
              <a:ahLst/>
              <a:cxnLst>
                <a:cxn ang="0">
                  <a:pos x="17" y="157"/>
                </a:cxn>
                <a:cxn ang="0">
                  <a:pos x="225" y="13"/>
                </a:cxn>
                <a:cxn ang="0">
                  <a:pos x="353" y="77"/>
                </a:cxn>
                <a:cxn ang="0">
                  <a:pos x="241" y="117"/>
                </a:cxn>
                <a:cxn ang="0">
                  <a:pos x="121" y="221"/>
                </a:cxn>
                <a:cxn ang="0">
                  <a:pos x="17" y="157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698" name="Freeform 114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19" y="139"/>
                </a:cxn>
                <a:cxn ang="0">
                  <a:pos x="179" y="131"/>
                </a:cxn>
                <a:cxn ang="0">
                  <a:pos x="315" y="131"/>
                </a:cxn>
                <a:cxn ang="0">
                  <a:pos x="267" y="51"/>
                </a:cxn>
                <a:cxn ang="0">
                  <a:pos x="203" y="27"/>
                </a:cxn>
                <a:cxn ang="0">
                  <a:pos x="67" y="19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69" name="Group 115"/>
          <p:cNvGrpSpPr>
            <a:grpSpLocks/>
          </p:cNvGrpSpPr>
          <p:nvPr/>
        </p:nvGrpSpPr>
        <p:grpSpPr bwMode="auto">
          <a:xfrm>
            <a:off x="6742113" y="4475163"/>
            <a:ext cx="165100" cy="82550"/>
            <a:chOff x="2199" y="3091"/>
            <a:chExt cx="432" cy="140"/>
          </a:xfrm>
        </p:grpSpPr>
        <p:sp>
          <p:nvSpPr>
            <p:cNvPr id="67700" name="Freeform 116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/>
              <a:ahLst/>
              <a:cxnLst>
                <a:cxn ang="0">
                  <a:pos x="17" y="157"/>
                </a:cxn>
                <a:cxn ang="0">
                  <a:pos x="225" y="13"/>
                </a:cxn>
                <a:cxn ang="0">
                  <a:pos x="353" y="77"/>
                </a:cxn>
                <a:cxn ang="0">
                  <a:pos x="241" y="117"/>
                </a:cxn>
                <a:cxn ang="0">
                  <a:pos x="121" y="221"/>
                </a:cxn>
                <a:cxn ang="0">
                  <a:pos x="17" y="157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701" name="Freeform 117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19" y="139"/>
                </a:cxn>
                <a:cxn ang="0">
                  <a:pos x="179" y="131"/>
                </a:cxn>
                <a:cxn ang="0">
                  <a:pos x="315" y="131"/>
                </a:cxn>
                <a:cxn ang="0">
                  <a:pos x="267" y="51"/>
                </a:cxn>
                <a:cxn ang="0">
                  <a:pos x="203" y="27"/>
                </a:cxn>
                <a:cxn ang="0">
                  <a:pos x="67" y="19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702" name="Text Box 118"/>
          <p:cNvSpPr txBox="1">
            <a:spLocks noChangeArrowheads="1"/>
          </p:cNvSpPr>
          <p:nvPr/>
        </p:nvSpPr>
        <p:spPr bwMode="auto">
          <a:xfrm>
            <a:off x="457200" y="838200"/>
            <a:ext cx="8686800" cy="107721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Отремонтировали 90 км дороги, что составляет      всей дороги. Какова длина всей дороги?</a:t>
            </a:r>
          </a:p>
        </p:txBody>
      </p:sp>
      <p:grpSp>
        <p:nvGrpSpPr>
          <p:cNvPr id="67672" name="Group 119"/>
          <p:cNvGrpSpPr>
            <a:grpSpLocks/>
          </p:cNvGrpSpPr>
          <p:nvPr/>
        </p:nvGrpSpPr>
        <p:grpSpPr bwMode="auto">
          <a:xfrm>
            <a:off x="5357813" y="4665663"/>
            <a:ext cx="165100" cy="82550"/>
            <a:chOff x="2199" y="3091"/>
            <a:chExt cx="432" cy="140"/>
          </a:xfrm>
        </p:grpSpPr>
        <p:sp>
          <p:nvSpPr>
            <p:cNvPr id="67704" name="Freeform 120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/>
              <a:ahLst/>
              <a:cxnLst>
                <a:cxn ang="0">
                  <a:pos x="17" y="157"/>
                </a:cxn>
                <a:cxn ang="0">
                  <a:pos x="225" y="13"/>
                </a:cxn>
                <a:cxn ang="0">
                  <a:pos x="353" y="77"/>
                </a:cxn>
                <a:cxn ang="0">
                  <a:pos x="241" y="117"/>
                </a:cxn>
                <a:cxn ang="0">
                  <a:pos x="121" y="221"/>
                </a:cxn>
                <a:cxn ang="0">
                  <a:pos x="17" y="157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705" name="Freeform 121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19" y="139"/>
                </a:cxn>
                <a:cxn ang="0">
                  <a:pos x="179" y="131"/>
                </a:cxn>
                <a:cxn ang="0">
                  <a:pos x="315" y="131"/>
                </a:cxn>
                <a:cxn ang="0">
                  <a:pos x="267" y="51"/>
                </a:cxn>
                <a:cxn ang="0">
                  <a:pos x="203" y="27"/>
                </a:cxn>
                <a:cxn ang="0">
                  <a:pos x="67" y="19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75" name="Group 122"/>
          <p:cNvGrpSpPr>
            <a:grpSpLocks/>
          </p:cNvGrpSpPr>
          <p:nvPr/>
        </p:nvGrpSpPr>
        <p:grpSpPr bwMode="auto">
          <a:xfrm>
            <a:off x="4468813" y="4945063"/>
            <a:ext cx="165100" cy="82550"/>
            <a:chOff x="2199" y="3091"/>
            <a:chExt cx="432" cy="140"/>
          </a:xfrm>
        </p:grpSpPr>
        <p:sp>
          <p:nvSpPr>
            <p:cNvPr id="67707" name="Freeform 123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/>
              <a:ahLst/>
              <a:cxnLst>
                <a:cxn ang="0">
                  <a:pos x="17" y="157"/>
                </a:cxn>
                <a:cxn ang="0">
                  <a:pos x="225" y="13"/>
                </a:cxn>
                <a:cxn ang="0">
                  <a:pos x="353" y="77"/>
                </a:cxn>
                <a:cxn ang="0">
                  <a:pos x="241" y="117"/>
                </a:cxn>
                <a:cxn ang="0">
                  <a:pos x="121" y="221"/>
                </a:cxn>
                <a:cxn ang="0">
                  <a:pos x="17" y="157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708" name="Freeform 124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19" y="139"/>
                </a:cxn>
                <a:cxn ang="0">
                  <a:pos x="179" y="131"/>
                </a:cxn>
                <a:cxn ang="0">
                  <a:pos x="315" y="131"/>
                </a:cxn>
                <a:cxn ang="0">
                  <a:pos x="267" y="51"/>
                </a:cxn>
                <a:cxn ang="0">
                  <a:pos x="203" y="27"/>
                </a:cxn>
                <a:cxn ang="0">
                  <a:pos x="67" y="19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78" name="Group 125"/>
          <p:cNvGrpSpPr>
            <a:grpSpLocks/>
          </p:cNvGrpSpPr>
          <p:nvPr/>
        </p:nvGrpSpPr>
        <p:grpSpPr bwMode="auto">
          <a:xfrm>
            <a:off x="4824413" y="4894263"/>
            <a:ext cx="165100" cy="82550"/>
            <a:chOff x="2199" y="3091"/>
            <a:chExt cx="432" cy="140"/>
          </a:xfrm>
        </p:grpSpPr>
        <p:sp>
          <p:nvSpPr>
            <p:cNvPr id="67710" name="Freeform 126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/>
              <a:ahLst/>
              <a:cxnLst>
                <a:cxn ang="0">
                  <a:pos x="17" y="157"/>
                </a:cxn>
                <a:cxn ang="0">
                  <a:pos x="225" y="13"/>
                </a:cxn>
                <a:cxn ang="0">
                  <a:pos x="353" y="77"/>
                </a:cxn>
                <a:cxn ang="0">
                  <a:pos x="241" y="117"/>
                </a:cxn>
                <a:cxn ang="0">
                  <a:pos x="121" y="221"/>
                </a:cxn>
                <a:cxn ang="0">
                  <a:pos x="17" y="157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711" name="Freeform 127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19" y="139"/>
                </a:cxn>
                <a:cxn ang="0">
                  <a:pos x="179" y="131"/>
                </a:cxn>
                <a:cxn ang="0">
                  <a:pos x="315" y="131"/>
                </a:cxn>
                <a:cxn ang="0">
                  <a:pos x="267" y="51"/>
                </a:cxn>
                <a:cxn ang="0">
                  <a:pos x="203" y="27"/>
                </a:cxn>
                <a:cxn ang="0">
                  <a:pos x="67" y="19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81" name="Group 128"/>
          <p:cNvGrpSpPr>
            <a:grpSpLocks/>
          </p:cNvGrpSpPr>
          <p:nvPr/>
        </p:nvGrpSpPr>
        <p:grpSpPr bwMode="auto">
          <a:xfrm>
            <a:off x="1954213" y="5122863"/>
            <a:ext cx="165100" cy="82550"/>
            <a:chOff x="2199" y="3091"/>
            <a:chExt cx="432" cy="140"/>
          </a:xfrm>
        </p:grpSpPr>
        <p:sp>
          <p:nvSpPr>
            <p:cNvPr id="67713" name="Freeform 129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/>
              <a:ahLst/>
              <a:cxnLst>
                <a:cxn ang="0">
                  <a:pos x="17" y="157"/>
                </a:cxn>
                <a:cxn ang="0">
                  <a:pos x="225" y="13"/>
                </a:cxn>
                <a:cxn ang="0">
                  <a:pos x="353" y="77"/>
                </a:cxn>
                <a:cxn ang="0">
                  <a:pos x="241" y="117"/>
                </a:cxn>
                <a:cxn ang="0">
                  <a:pos x="121" y="221"/>
                </a:cxn>
                <a:cxn ang="0">
                  <a:pos x="17" y="157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714" name="Freeform 130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19" y="139"/>
                </a:cxn>
                <a:cxn ang="0">
                  <a:pos x="179" y="131"/>
                </a:cxn>
                <a:cxn ang="0">
                  <a:pos x="315" y="131"/>
                </a:cxn>
                <a:cxn ang="0">
                  <a:pos x="267" y="51"/>
                </a:cxn>
                <a:cxn ang="0">
                  <a:pos x="203" y="27"/>
                </a:cxn>
                <a:cxn ang="0">
                  <a:pos x="67" y="19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84" name="Group 131"/>
          <p:cNvGrpSpPr>
            <a:grpSpLocks/>
          </p:cNvGrpSpPr>
          <p:nvPr/>
        </p:nvGrpSpPr>
        <p:grpSpPr bwMode="auto">
          <a:xfrm>
            <a:off x="1674813" y="5224463"/>
            <a:ext cx="165100" cy="82550"/>
            <a:chOff x="2199" y="3091"/>
            <a:chExt cx="432" cy="140"/>
          </a:xfrm>
        </p:grpSpPr>
        <p:sp>
          <p:nvSpPr>
            <p:cNvPr id="67716" name="Freeform 132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/>
              <a:ahLst/>
              <a:cxnLst>
                <a:cxn ang="0">
                  <a:pos x="17" y="157"/>
                </a:cxn>
                <a:cxn ang="0">
                  <a:pos x="225" y="13"/>
                </a:cxn>
                <a:cxn ang="0">
                  <a:pos x="353" y="77"/>
                </a:cxn>
                <a:cxn ang="0">
                  <a:pos x="241" y="117"/>
                </a:cxn>
                <a:cxn ang="0">
                  <a:pos x="121" y="221"/>
                </a:cxn>
                <a:cxn ang="0">
                  <a:pos x="17" y="157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717" name="Freeform 133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19" y="139"/>
                </a:cxn>
                <a:cxn ang="0">
                  <a:pos x="179" y="131"/>
                </a:cxn>
                <a:cxn ang="0">
                  <a:pos x="315" y="131"/>
                </a:cxn>
                <a:cxn ang="0">
                  <a:pos x="267" y="51"/>
                </a:cxn>
                <a:cxn ang="0">
                  <a:pos x="203" y="27"/>
                </a:cxn>
                <a:cxn ang="0">
                  <a:pos x="67" y="19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87" name="Group 134"/>
          <p:cNvGrpSpPr>
            <a:grpSpLocks/>
          </p:cNvGrpSpPr>
          <p:nvPr/>
        </p:nvGrpSpPr>
        <p:grpSpPr bwMode="auto">
          <a:xfrm>
            <a:off x="1192213" y="5376863"/>
            <a:ext cx="165100" cy="82550"/>
            <a:chOff x="2199" y="3091"/>
            <a:chExt cx="432" cy="140"/>
          </a:xfrm>
        </p:grpSpPr>
        <p:sp>
          <p:nvSpPr>
            <p:cNvPr id="67719" name="Freeform 135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/>
              <a:ahLst/>
              <a:cxnLst>
                <a:cxn ang="0">
                  <a:pos x="17" y="157"/>
                </a:cxn>
                <a:cxn ang="0">
                  <a:pos x="225" y="13"/>
                </a:cxn>
                <a:cxn ang="0">
                  <a:pos x="353" y="77"/>
                </a:cxn>
                <a:cxn ang="0">
                  <a:pos x="241" y="117"/>
                </a:cxn>
                <a:cxn ang="0">
                  <a:pos x="121" y="221"/>
                </a:cxn>
                <a:cxn ang="0">
                  <a:pos x="17" y="157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720" name="Freeform 136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19" y="139"/>
                </a:cxn>
                <a:cxn ang="0">
                  <a:pos x="179" y="131"/>
                </a:cxn>
                <a:cxn ang="0">
                  <a:pos x="315" y="131"/>
                </a:cxn>
                <a:cxn ang="0">
                  <a:pos x="267" y="51"/>
                </a:cxn>
                <a:cxn ang="0">
                  <a:pos x="203" y="27"/>
                </a:cxn>
                <a:cxn ang="0">
                  <a:pos x="67" y="19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90" name="Group 137"/>
          <p:cNvGrpSpPr>
            <a:grpSpLocks/>
          </p:cNvGrpSpPr>
          <p:nvPr/>
        </p:nvGrpSpPr>
        <p:grpSpPr bwMode="auto">
          <a:xfrm>
            <a:off x="1446213" y="5300663"/>
            <a:ext cx="165100" cy="82550"/>
            <a:chOff x="2199" y="3091"/>
            <a:chExt cx="432" cy="140"/>
          </a:xfrm>
        </p:grpSpPr>
        <p:sp>
          <p:nvSpPr>
            <p:cNvPr id="67722" name="Freeform 138"/>
            <p:cNvSpPr>
              <a:spLocks/>
            </p:cNvSpPr>
            <p:nvPr/>
          </p:nvSpPr>
          <p:spPr bwMode="auto">
            <a:xfrm>
              <a:off x="2199" y="3091"/>
              <a:ext cx="204" cy="140"/>
            </a:xfrm>
            <a:custGeom>
              <a:avLst/>
              <a:gdLst/>
              <a:ahLst/>
              <a:cxnLst>
                <a:cxn ang="0">
                  <a:pos x="17" y="157"/>
                </a:cxn>
                <a:cxn ang="0">
                  <a:pos x="225" y="13"/>
                </a:cxn>
                <a:cxn ang="0">
                  <a:pos x="353" y="77"/>
                </a:cxn>
                <a:cxn ang="0">
                  <a:pos x="241" y="117"/>
                </a:cxn>
                <a:cxn ang="0">
                  <a:pos x="121" y="221"/>
                </a:cxn>
                <a:cxn ang="0">
                  <a:pos x="17" y="157"/>
                </a:cxn>
              </a:cxnLst>
              <a:rect l="0" t="0" r="r" b="b"/>
              <a:pathLst>
                <a:path w="356" h="228">
                  <a:moveTo>
                    <a:pt x="17" y="157"/>
                  </a:moveTo>
                  <a:cubicBezTo>
                    <a:pt x="34" y="122"/>
                    <a:pt x="169" y="26"/>
                    <a:pt x="225" y="13"/>
                  </a:cubicBezTo>
                  <a:cubicBezTo>
                    <a:pt x="281" y="0"/>
                    <a:pt x="350" y="60"/>
                    <a:pt x="353" y="77"/>
                  </a:cubicBezTo>
                  <a:cubicBezTo>
                    <a:pt x="356" y="94"/>
                    <a:pt x="280" y="93"/>
                    <a:pt x="241" y="117"/>
                  </a:cubicBezTo>
                  <a:cubicBezTo>
                    <a:pt x="202" y="141"/>
                    <a:pt x="154" y="214"/>
                    <a:pt x="121" y="221"/>
                  </a:cubicBezTo>
                  <a:cubicBezTo>
                    <a:pt x="88" y="228"/>
                    <a:pt x="0" y="192"/>
                    <a:pt x="17" y="157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723" name="Freeform 139"/>
            <p:cNvSpPr>
              <a:spLocks/>
            </p:cNvSpPr>
            <p:nvPr/>
          </p:nvSpPr>
          <p:spPr bwMode="auto">
            <a:xfrm>
              <a:off x="2420" y="3092"/>
              <a:ext cx="211" cy="119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19" y="139"/>
                </a:cxn>
                <a:cxn ang="0">
                  <a:pos x="179" y="131"/>
                </a:cxn>
                <a:cxn ang="0">
                  <a:pos x="315" y="131"/>
                </a:cxn>
                <a:cxn ang="0">
                  <a:pos x="267" y="51"/>
                </a:cxn>
                <a:cxn ang="0">
                  <a:pos x="203" y="27"/>
                </a:cxn>
                <a:cxn ang="0">
                  <a:pos x="67" y="19"/>
                </a:cxn>
              </a:cxnLst>
              <a:rect l="0" t="0" r="r" b="b"/>
              <a:pathLst>
                <a:path w="330" h="158">
                  <a:moveTo>
                    <a:pt x="67" y="19"/>
                  </a:moveTo>
                  <a:cubicBezTo>
                    <a:pt x="36" y="38"/>
                    <a:pt x="0" y="120"/>
                    <a:pt x="19" y="139"/>
                  </a:cubicBezTo>
                  <a:cubicBezTo>
                    <a:pt x="38" y="158"/>
                    <a:pt x="130" y="132"/>
                    <a:pt x="179" y="131"/>
                  </a:cubicBezTo>
                  <a:cubicBezTo>
                    <a:pt x="228" y="130"/>
                    <a:pt x="300" y="144"/>
                    <a:pt x="315" y="131"/>
                  </a:cubicBezTo>
                  <a:cubicBezTo>
                    <a:pt x="330" y="118"/>
                    <a:pt x="286" y="68"/>
                    <a:pt x="267" y="51"/>
                  </a:cubicBezTo>
                  <a:cubicBezTo>
                    <a:pt x="248" y="34"/>
                    <a:pt x="234" y="30"/>
                    <a:pt x="203" y="27"/>
                  </a:cubicBezTo>
                  <a:cubicBezTo>
                    <a:pt x="172" y="24"/>
                    <a:pt x="98" y="0"/>
                    <a:pt x="67" y="19"/>
                  </a:cubicBezTo>
                  <a:close/>
                </a:path>
              </a:pathLst>
            </a:custGeom>
            <a:solidFill>
              <a:srgbClr val="777777"/>
            </a:solidFill>
            <a:ln w="3175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693" name="Group 145"/>
          <p:cNvGrpSpPr>
            <a:grpSpLocks/>
          </p:cNvGrpSpPr>
          <p:nvPr/>
        </p:nvGrpSpPr>
        <p:grpSpPr bwMode="auto">
          <a:xfrm>
            <a:off x="5040313" y="4622800"/>
            <a:ext cx="1187450" cy="469900"/>
            <a:chOff x="3353" y="4024"/>
            <a:chExt cx="1021" cy="296"/>
          </a:xfrm>
        </p:grpSpPr>
        <p:grpSp>
          <p:nvGrpSpPr>
            <p:cNvPr id="67696" name="Group 146"/>
            <p:cNvGrpSpPr>
              <a:grpSpLocks/>
            </p:cNvGrpSpPr>
            <p:nvPr/>
          </p:nvGrpSpPr>
          <p:grpSpPr bwMode="auto">
            <a:xfrm rot="464866">
              <a:off x="3353" y="4024"/>
              <a:ext cx="544" cy="296"/>
              <a:chOff x="4649" y="2704"/>
              <a:chExt cx="544" cy="296"/>
            </a:xfrm>
          </p:grpSpPr>
          <p:grpSp>
            <p:nvGrpSpPr>
              <p:cNvPr id="67699" name="Group 147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67703" name="Group 14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733" name="Freeform 14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/>
                    <a:ahLst/>
                    <a:cxnLst>
                      <a:cxn ang="0">
                        <a:pos x="136" y="0"/>
                      </a:cxn>
                      <a:cxn ang="0">
                        <a:pos x="46" y="137"/>
                      </a:cxn>
                      <a:cxn ang="0">
                        <a:pos x="0" y="318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67734" name="Freeform 15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/>
                    <a:ahLst/>
                    <a:cxnLst>
                      <a:cxn ang="0">
                        <a:pos x="88" y="0"/>
                      </a:cxn>
                      <a:cxn ang="0">
                        <a:pos x="16" y="200"/>
                      </a:cxn>
                      <a:cxn ang="0">
                        <a:pos x="0" y="336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7706" name="Group 15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736" name="Freeform 15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/>
                    <a:ahLst/>
                    <a:cxnLst>
                      <a:cxn ang="0">
                        <a:pos x="136" y="0"/>
                      </a:cxn>
                      <a:cxn ang="0">
                        <a:pos x="46" y="137"/>
                      </a:cxn>
                      <a:cxn ang="0">
                        <a:pos x="0" y="318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67737" name="Freeform 15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/>
                    <a:ahLst/>
                    <a:cxnLst>
                      <a:cxn ang="0">
                        <a:pos x="88" y="0"/>
                      </a:cxn>
                      <a:cxn ang="0">
                        <a:pos x="16" y="200"/>
                      </a:cxn>
                      <a:cxn ang="0">
                        <a:pos x="0" y="336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7709" name="Group 15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739" name="Freeform 15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/>
                    <a:ahLst/>
                    <a:cxnLst>
                      <a:cxn ang="0">
                        <a:pos x="136" y="0"/>
                      </a:cxn>
                      <a:cxn ang="0">
                        <a:pos x="46" y="137"/>
                      </a:cxn>
                      <a:cxn ang="0">
                        <a:pos x="0" y="318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67740" name="Freeform 15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/>
                    <a:ahLst/>
                    <a:cxnLst>
                      <a:cxn ang="0">
                        <a:pos x="88" y="0"/>
                      </a:cxn>
                      <a:cxn ang="0">
                        <a:pos x="16" y="200"/>
                      </a:cxn>
                      <a:cxn ang="0">
                        <a:pos x="0" y="336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7712" name="Group 157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67715" name="Group 158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743" name="Freeform 159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/>
                    <a:ahLst/>
                    <a:cxnLst>
                      <a:cxn ang="0">
                        <a:pos x="136" y="0"/>
                      </a:cxn>
                      <a:cxn ang="0">
                        <a:pos x="46" y="137"/>
                      </a:cxn>
                      <a:cxn ang="0">
                        <a:pos x="0" y="318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67744" name="Freeform 160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/>
                    <a:ahLst/>
                    <a:cxnLst>
                      <a:cxn ang="0">
                        <a:pos x="88" y="0"/>
                      </a:cxn>
                      <a:cxn ang="0">
                        <a:pos x="16" y="200"/>
                      </a:cxn>
                      <a:cxn ang="0">
                        <a:pos x="0" y="336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7718" name="Group 161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746" name="Freeform 162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/>
                    <a:ahLst/>
                    <a:cxnLst>
                      <a:cxn ang="0">
                        <a:pos x="136" y="0"/>
                      </a:cxn>
                      <a:cxn ang="0">
                        <a:pos x="46" y="137"/>
                      </a:cxn>
                      <a:cxn ang="0">
                        <a:pos x="0" y="318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67747" name="Freeform 163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/>
                    <a:ahLst/>
                    <a:cxnLst>
                      <a:cxn ang="0">
                        <a:pos x="88" y="0"/>
                      </a:cxn>
                      <a:cxn ang="0">
                        <a:pos x="16" y="200"/>
                      </a:cxn>
                      <a:cxn ang="0">
                        <a:pos x="0" y="336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7721" name="Group 164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749" name="Freeform 165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/>
                    <a:ahLst/>
                    <a:cxnLst>
                      <a:cxn ang="0">
                        <a:pos x="136" y="0"/>
                      </a:cxn>
                      <a:cxn ang="0">
                        <a:pos x="46" y="137"/>
                      </a:cxn>
                      <a:cxn ang="0">
                        <a:pos x="0" y="318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67750" name="Freeform 166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/>
                    <a:ahLst/>
                    <a:cxnLst>
                      <a:cxn ang="0">
                        <a:pos x="88" y="0"/>
                      </a:cxn>
                      <a:cxn ang="0">
                        <a:pos x="16" y="200"/>
                      </a:cxn>
                      <a:cxn ang="0">
                        <a:pos x="0" y="336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67724" name="Group 167"/>
            <p:cNvGrpSpPr>
              <a:grpSpLocks/>
            </p:cNvGrpSpPr>
            <p:nvPr/>
          </p:nvGrpSpPr>
          <p:grpSpPr bwMode="auto">
            <a:xfrm rot="21135134" flipH="1">
              <a:off x="3830" y="4024"/>
              <a:ext cx="544" cy="296"/>
              <a:chOff x="4649" y="2704"/>
              <a:chExt cx="544" cy="296"/>
            </a:xfrm>
          </p:grpSpPr>
          <p:grpSp>
            <p:nvGrpSpPr>
              <p:cNvPr id="67725" name="Group 168"/>
              <p:cNvGrpSpPr>
                <a:grpSpLocks/>
              </p:cNvGrpSpPr>
              <p:nvPr/>
            </p:nvGrpSpPr>
            <p:grpSpPr bwMode="auto">
              <a:xfrm rot="20634609" flipH="1">
                <a:off x="4649" y="2795"/>
                <a:ext cx="272" cy="205"/>
                <a:chOff x="4694" y="3475"/>
                <a:chExt cx="363" cy="432"/>
              </a:xfrm>
            </p:grpSpPr>
            <p:grpSp>
              <p:nvGrpSpPr>
                <p:cNvPr id="67726" name="Group 169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754" name="Freeform 17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/>
                    <a:ahLst/>
                    <a:cxnLst>
                      <a:cxn ang="0">
                        <a:pos x="136" y="0"/>
                      </a:cxn>
                      <a:cxn ang="0">
                        <a:pos x="46" y="137"/>
                      </a:cxn>
                      <a:cxn ang="0">
                        <a:pos x="0" y="318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67755" name="Freeform 17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/>
                    <a:ahLst/>
                    <a:cxnLst>
                      <a:cxn ang="0">
                        <a:pos x="88" y="0"/>
                      </a:cxn>
                      <a:cxn ang="0">
                        <a:pos x="16" y="200"/>
                      </a:cxn>
                      <a:cxn ang="0">
                        <a:pos x="0" y="336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7727" name="Group 172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757" name="Freeform 17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/>
                    <a:ahLst/>
                    <a:cxnLst>
                      <a:cxn ang="0">
                        <a:pos x="136" y="0"/>
                      </a:cxn>
                      <a:cxn ang="0">
                        <a:pos x="46" y="137"/>
                      </a:cxn>
                      <a:cxn ang="0">
                        <a:pos x="0" y="318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67758" name="Freeform 17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/>
                    <a:ahLst/>
                    <a:cxnLst>
                      <a:cxn ang="0">
                        <a:pos x="88" y="0"/>
                      </a:cxn>
                      <a:cxn ang="0">
                        <a:pos x="16" y="200"/>
                      </a:cxn>
                      <a:cxn ang="0">
                        <a:pos x="0" y="336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7728" name="Group 175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760" name="Freeform 17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/>
                    <a:ahLst/>
                    <a:cxnLst>
                      <a:cxn ang="0">
                        <a:pos x="136" y="0"/>
                      </a:cxn>
                      <a:cxn ang="0">
                        <a:pos x="46" y="137"/>
                      </a:cxn>
                      <a:cxn ang="0">
                        <a:pos x="0" y="318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67761" name="Freeform 17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/>
                    <a:ahLst/>
                    <a:cxnLst>
                      <a:cxn ang="0">
                        <a:pos x="88" y="0"/>
                      </a:cxn>
                      <a:cxn ang="0">
                        <a:pos x="16" y="200"/>
                      </a:cxn>
                      <a:cxn ang="0">
                        <a:pos x="0" y="336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7729" name="Group 178"/>
              <p:cNvGrpSpPr>
                <a:grpSpLocks/>
              </p:cNvGrpSpPr>
              <p:nvPr/>
            </p:nvGrpSpPr>
            <p:grpSpPr bwMode="auto">
              <a:xfrm rot="-519260">
                <a:off x="4921" y="2704"/>
                <a:ext cx="272" cy="205"/>
                <a:chOff x="4694" y="3475"/>
                <a:chExt cx="363" cy="432"/>
              </a:xfrm>
            </p:grpSpPr>
            <p:grpSp>
              <p:nvGrpSpPr>
                <p:cNvPr id="67730" name="Group 179"/>
                <p:cNvGrpSpPr>
                  <a:grpSpLocks/>
                </p:cNvGrpSpPr>
                <p:nvPr/>
              </p:nvGrpSpPr>
              <p:grpSpPr bwMode="auto">
                <a:xfrm>
                  <a:off x="4694" y="3475"/>
                  <a:ext cx="136" cy="341"/>
                  <a:chOff x="4694" y="3475"/>
                  <a:chExt cx="136" cy="341"/>
                </a:xfrm>
              </p:grpSpPr>
              <p:sp>
                <p:nvSpPr>
                  <p:cNvPr id="67764" name="Freeform 180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/>
                    <a:ahLst/>
                    <a:cxnLst>
                      <a:cxn ang="0">
                        <a:pos x="136" y="0"/>
                      </a:cxn>
                      <a:cxn ang="0">
                        <a:pos x="46" y="137"/>
                      </a:cxn>
                      <a:cxn ang="0">
                        <a:pos x="0" y="318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67765" name="Freeform 181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/>
                    <a:ahLst/>
                    <a:cxnLst>
                      <a:cxn ang="0">
                        <a:pos x="88" y="0"/>
                      </a:cxn>
                      <a:cxn ang="0">
                        <a:pos x="16" y="200"/>
                      </a:cxn>
                      <a:cxn ang="0">
                        <a:pos x="0" y="336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7731" name="Group 182"/>
                <p:cNvGrpSpPr>
                  <a:grpSpLocks/>
                </p:cNvGrpSpPr>
                <p:nvPr/>
              </p:nvGrpSpPr>
              <p:grpSpPr bwMode="auto">
                <a:xfrm rot="451181">
                  <a:off x="4785" y="3521"/>
                  <a:ext cx="136" cy="341"/>
                  <a:chOff x="4694" y="3475"/>
                  <a:chExt cx="136" cy="341"/>
                </a:xfrm>
              </p:grpSpPr>
              <p:sp>
                <p:nvSpPr>
                  <p:cNvPr id="67767" name="Freeform 183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/>
                    <a:ahLst/>
                    <a:cxnLst>
                      <a:cxn ang="0">
                        <a:pos x="136" y="0"/>
                      </a:cxn>
                      <a:cxn ang="0">
                        <a:pos x="46" y="137"/>
                      </a:cxn>
                      <a:cxn ang="0">
                        <a:pos x="0" y="318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67768" name="Freeform 184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/>
                    <a:ahLst/>
                    <a:cxnLst>
                      <a:cxn ang="0">
                        <a:pos x="88" y="0"/>
                      </a:cxn>
                      <a:cxn ang="0">
                        <a:pos x="16" y="200"/>
                      </a:cxn>
                      <a:cxn ang="0">
                        <a:pos x="0" y="336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7732" name="Group 185"/>
                <p:cNvGrpSpPr>
                  <a:grpSpLocks/>
                </p:cNvGrpSpPr>
                <p:nvPr/>
              </p:nvGrpSpPr>
              <p:grpSpPr bwMode="auto">
                <a:xfrm rot="1557406">
                  <a:off x="4921" y="3566"/>
                  <a:ext cx="136" cy="341"/>
                  <a:chOff x="4694" y="3475"/>
                  <a:chExt cx="136" cy="341"/>
                </a:xfrm>
              </p:grpSpPr>
              <p:sp>
                <p:nvSpPr>
                  <p:cNvPr id="67770" name="Freeform 186"/>
                  <p:cNvSpPr>
                    <a:spLocks/>
                  </p:cNvSpPr>
                  <p:nvPr/>
                </p:nvSpPr>
                <p:spPr bwMode="auto">
                  <a:xfrm>
                    <a:off x="4694" y="3475"/>
                    <a:ext cx="136" cy="318"/>
                  </a:xfrm>
                  <a:custGeom>
                    <a:avLst/>
                    <a:gdLst/>
                    <a:ahLst/>
                    <a:cxnLst>
                      <a:cxn ang="0">
                        <a:pos x="136" y="0"/>
                      </a:cxn>
                      <a:cxn ang="0">
                        <a:pos x="46" y="137"/>
                      </a:cxn>
                      <a:cxn ang="0">
                        <a:pos x="0" y="318"/>
                      </a:cxn>
                    </a:cxnLst>
                    <a:rect l="0" t="0" r="r" b="b"/>
                    <a:pathLst>
                      <a:path w="136" h="318">
                        <a:moveTo>
                          <a:pt x="136" y="0"/>
                        </a:moveTo>
                        <a:cubicBezTo>
                          <a:pt x="102" y="42"/>
                          <a:pt x="69" y="84"/>
                          <a:pt x="46" y="137"/>
                        </a:cubicBezTo>
                        <a:cubicBezTo>
                          <a:pt x="23" y="190"/>
                          <a:pt x="11" y="254"/>
                          <a:pt x="0" y="318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67771" name="Freeform 187"/>
                  <p:cNvSpPr>
                    <a:spLocks/>
                  </p:cNvSpPr>
                  <p:nvPr/>
                </p:nvSpPr>
                <p:spPr bwMode="auto">
                  <a:xfrm>
                    <a:off x="4736" y="3480"/>
                    <a:ext cx="88" cy="336"/>
                  </a:xfrm>
                  <a:custGeom>
                    <a:avLst/>
                    <a:gdLst/>
                    <a:ahLst/>
                    <a:cxnLst>
                      <a:cxn ang="0">
                        <a:pos x="88" y="0"/>
                      </a:cxn>
                      <a:cxn ang="0">
                        <a:pos x="16" y="200"/>
                      </a:cxn>
                      <a:cxn ang="0">
                        <a:pos x="0" y="336"/>
                      </a:cxn>
                    </a:cxnLst>
                    <a:rect l="0" t="0" r="r" b="b"/>
                    <a:pathLst>
                      <a:path w="88" h="336">
                        <a:moveTo>
                          <a:pt x="88" y="0"/>
                        </a:moveTo>
                        <a:cubicBezTo>
                          <a:pt x="76" y="33"/>
                          <a:pt x="31" y="144"/>
                          <a:pt x="16" y="200"/>
                        </a:cubicBezTo>
                        <a:cubicBezTo>
                          <a:pt x="1" y="256"/>
                          <a:pt x="3" y="308"/>
                          <a:pt x="0" y="336"/>
                        </a:cubicBezTo>
                      </a:path>
                    </a:pathLst>
                  </a:custGeom>
                  <a:solidFill>
                    <a:srgbClr val="66FF66"/>
                  </a:solidFill>
                  <a:ln w="28575" cap="flat" cmpd="sng">
                    <a:solidFill>
                      <a:srgbClr val="33CC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</p:grpSp>
      <p:graphicFrame>
        <p:nvGraphicFramePr>
          <p:cNvPr id="67804" name="Object 220"/>
          <p:cNvGraphicFramePr>
            <a:graphicFrameLocks noChangeAspect="1"/>
          </p:cNvGraphicFramePr>
          <p:nvPr/>
        </p:nvGraphicFramePr>
        <p:xfrm>
          <a:off x="762000" y="1219200"/>
          <a:ext cx="447675" cy="990600"/>
        </p:xfrm>
        <a:graphic>
          <a:graphicData uri="http://schemas.openxmlformats.org/presentationml/2006/ole">
            <p:oleObj spid="_x0000_s37893" name="Формула" r:id="rId5" imgW="177646" imgH="393359" progId="Equation.3">
              <p:embed/>
            </p:oleObj>
          </a:graphicData>
        </a:graphic>
      </p:graphicFrame>
      <p:grpSp>
        <p:nvGrpSpPr>
          <p:cNvPr id="67735" name="Group 235"/>
          <p:cNvGrpSpPr>
            <a:grpSpLocks/>
          </p:cNvGrpSpPr>
          <p:nvPr/>
        </p:nvGrpSpPr>
        <p:grpSpPr bwMode="auto">
          <a:xfrm>
            <a:off x="-119063" y="4191000"/>
            <a:ext cx="5148263" cy="836613"/>
            <a:chOff x="-75" y="3456"/>
            <a:chExt cx="3243" cy="527"/>
          </a:xfrm>
        </p:grpSpPr>
        <p:sp>
          <p:nvSpPr>
            <p:cNvPr id="67597" name="Rectangle 13"/>
            <p:cNvSpPr>
              <a:spLocks noChangeArrowheads="1"/>
            </p:cNvSpPr>
            <p:nvPr/>
          </p:nvSpPr>
          <p:spPr bwMode="auto">
            <a:xfrm rot="-356004">
              <a:off x="-75" y="3456"/>
              <a:ext cx="3243" cy="527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777777"/>
                </a:gs>
                <a:gs pos="100000">
                  <a:srgbClr val="C0C0C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9600" b="1">
                <a:latin typeface="Times New Roman" pitchFamily="18" charset="0"/>
              </a:endParaRPr>
            </a:p>
          </p:txBody>
        </p:sp>
        <p:sp>
          <p:nvSpPr>
            <p:cNvPr id="67598" name="Freeform 14"/>
            <p:cNvSpPr>
              <a:spLocks/>
            </p:cNvSpPr>
            <p:nvPr/>
          </p:nvSpPr>
          <p:spPr bwMode="auto">
            <a:xfrm>
              <a:off x="-32" y="3584"/>
              <a:ext cx="3168" cy="336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3168" y="0"/>
                </a:cxn>
              </a:cxnLst>
              <a:rect l="0" t="0" r="r" b="b"/>
              <a:pathLst>
                <a:path w="3168" h="336">
                  <a:moveTo>
                    <a:pt x="0" y="336"/>
                  </a:moveTo>
                  <a:lnTo>
                    <a:pt x="3168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738" name="Group 244"/>
          <p:cNvGrpSpPr>
            <a:grpSpLocks/>
          </p:cNvGrpSpPr>
          <p:nvPr/>
        </p:nvGrpSpPr>
        <p:grpSpPr bwMode="auto">
          <a:xfrm>
            <a:off x="0" y="2895600"/>
            <a:ext cx="9144000" cy="1600200"/>
            <a:chOff x="0" y="1776"/>
            <a:chExt cx="5760" cy="1020"/>
          </a:xfrm>
        </p:grpSpPr>
        <p:sp>
          <p:nvSpPr>
            <p:cNvPr id="67826" name="Line 242"/>
            <p:cNvSpPr>
              <a:spLocks noChangeShapeType="1"/>
            </p:cNvSpPr>
            <p:nvPr/>
          </p:nvSpPr>
          <p:spPr bwMode="auto">
            <a:xfrm flipH="1">
              <a:off x="0" y="2064"/>
              <a:ext cx="552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67741" name="Group 243"/>
            <p:cNvGrpSpPr>
              <a:grpSpLocks/>
            </p:cNvGrpSpPr>
            <p:nvPr/>
          </p:nvGrpSpPr>
          <p:grpSpPr bwMode="auto">
            <a:xfrm>
              <a:off x="48" y="1776"/>
              <a:ext cx="5712" cy="1020"/>
              <a:chOff x="48" y="1776"/>
              <a:chExt cx="5712" cy="1020"/>
            </a:xfrm>
          </p:grpSpPr>
          <p:sp>
            <p:nvSpPr>
              <p:cNvPr id="67808" name="Freeform 224"/>
              <p:cNvSpPr>
                <a:spLocks/>
              </p:cNvSpPr>
              <p:nvPr/>
            </p:nvSpPr>
            <p:spPr bwMode="auto">
              <a:xfrm>
                <a:off x="4926" y="1824"/>
                <a:ext cx="213" cy="318"/>
              </a:xfrm>
              <a:custGeom>
                <a:avLst/>
                <a:gdLst/>
                <a:ahLst/>
                <a:cxnLst>
                  <a:cxn ang="0">
                    <a:pos x="0" y="318"/>
                  </a:cxn>
                  <a:cxn ang="0">
                    <a:pos x="454" y="318"/>
                  </a:cxn>
                  <a:cxn ang="0">
                    <a:pos x="0" y="0"/>
                  </a:cxn>
                  <a:cxn ang="0">
                    <a:pos x="0" y="544"/>
                  </a:cxn>
                </a:cxnLst>
                <a:rect l="0" t="0" r="r" b="b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rgbClr val="00FFFF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809" name="Freeform 225"/>
              <p:cNvSpPr>
                <a:spLocks/>
              </p:cNvSpPr>
              <p:nvPr/>
            </p:nvSpPr>
            <p:spPr bwMode="auto">
              <a:xfrm>
                <a:off x="48" y="2478"/>
                <a:ext cx="213" cy="318"/>
              </a:xfrm>
              <a:custGeom>
                <a:avLst/>
                <a:gdLst/>
                <a:ahLst/>
                <a:cxnLst>
                  <a:cxn ang="0">
                    <a:pos x="0" y="318"/>
                  </a:cxn>
                  <a:cxn ang="0">
                    <a:pos x="454" y="318"/>
                  </a:cxn>
                  <a:cxn ang="0">
                    <a:pos x="0" y="0"/>
                  </a:cxn>
                  <a:cxn ang="0">
                    <a:pos x="0" y="544"/>
                  </a:cxn>
                </a:cxnLst>
                <a:rect l="0" t="0" r="r" b="b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rgbClr val="00FFFF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810" name="Freeform 226"/>
              <p:cNvSpPr>
                <a:spLocks/>
              </p:cNvSpPr>
              <p:nvPr/>
            </p:nvSpPr>
            <p:spPr bwMode="auto">
              <a:xfrm>
                <a:off x="4313" y="1902"/>
                <a:ext cx="214" cy="318"/>
              </a:xfrm>
              <a:custGeom>
                <a:avLst/>
                <a:gdLst/>
                <a:ahLst/>
                <a:cxnLst>
                  <a:cxn ang="0">
                    <a:pos x="0" y="318"/>
                  </a:cxn>
                  <a:cxn ang="0">
                    <a:pos x="454" y="318"/>
                  </a:cxn>
                  <a:cxn ang="0">
                    <a:pos x="0" y="0"/>
                  </a:cxn>
                  <a:cxn ang="0">
                    <a:pos x="0" y="544"/>
                  </a:cxn>
                </a:cxnLst>
                <a:rect l="0" t="0" r="r" b="b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rgbClr val="00FFFF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811" name="Freeform 227"/>
              <p:cNvSpPr>
                <a:spLocks/>
              </p:cNvSpPr>
              <p:nvPr/>
            </p:nvSpPr>
            <p:spPr bwMode="auto">
              <a:xfrm>
                <a:off x="3729" y="1968"/>
                <a:ext cx="213" cy="318"/>
              </a:xfrm>
              <a:custGeom>
                <a:avLst/>
                <a:gdLst/>
                <a:ahLst/>
                <a:cxnLst>
                  <a:cxn ang="0">
                    <a:pos x="0" y="318"/>
                  </a:cxn>
                  <a:cxn ang="0">
                    <a:pos x="454" y="318"/>
                  </a:cxn>
                  <a:cxn ang="0">
                    <a:pos x="0" y="0"/>
                  </a:cxn>
                  <a:cxn ang="0">
                    <a:pos x="0" y="544"/>
                  </a:cxn>
                </a:cxnLst>
                <a:rect l="0" t="0" r="r" b="b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rgbClr val="00FFFF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812" name="Freeform 228"/>
              <p:cNvSpPr>
                <a:spLocks/>
              </p:cNvSpPr>
              <p:nvPr/>
            </p:nvSpPr>
            <p:spPr bwMode="auto">
              <a:xfrm>
                <a:off x="2576" y="2112"/>
                <a:ext cx="213" cy="318"/>
              </a:xfrm>
              <a:custGeom>
                <a:avLst/>
                <a:gdLst/>
                <a:ahLst/>
                <a:cxnLst>
                  <a:cxn ang="0">
                    <a:pos x="0" y="318"/>
                  </a:cxn>
                  <a:cxn ang="0">
                    <a:pos x="454" y="318"/>
                  </a:cxn>
                  <a:cxn ang="0">
                    <a:pos x="0" y="0"/>
                  </a:cxn>
                  <a:cxn ang="0">
                    <a:pos x="0" y="544"/>
                  </a:cxn>
                </a:cxnLst>
                <a:rect l="0" t="0" r="r" b="b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rgbClr val="00FFFF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813" name="Freeform 229"/>
              <p:cNvSpPr>
                <a:spLocks/>
              </p:cNvSpPr>
              <p:nvPr/>
            </p:nvSpPr>
            <p:spPr bwMode="auto">
              <a:xfrm>
                <a:off x="1334" y="2286"/>
                <a:ext cx="213" cy="318"/>
              </a:xfrm>
              <a:custGeom>
                <a:avLst/>
                <a:gdLst/>
                <a:ahLst/>
                <a:cxnLst>
                  <a:cxn ang="0">
                    <a:pos x="0" y="318"/>
                  </a:cxn>
                  <a:cxn ang="0">
                    <a:pos x="454" y="318"/>
                  </a:cxn>
                  <a:cxn ang="0">
                    <a:pos x="0" y="0"/>
                  </a:cxn>
                  <a:cxn ang="0">
                    <a:pos x="0" y="544"/>
                  </a:cxn>
                </a:cxnLst>
                <a:rect l="0" t="0" r="r" b="b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rgbClr val="00FFFF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814" name="Freeform 230"/>
              <p:cNvSpPr>
                <a:spLocks/>
              </p:cNvSpPr>
              <p:nvPr/>
            </p:nvSpPr>
            <p:spPr bwMode="auto">
              <a:xfrm>
                <a:off x="3152" y="2046"/>
                <a:ext cx="213" cy="318"/>
              </a:xfrm>
              <a:custGeom>
                <a:avLst/>
                <a:gdLst/>
                <a:ahLst/>
                <a:cxnLst>
                  <a:cxn ang="0">
                    <a:pos x="0" y="318"/>
                  </a:cxn>
                  <a:cxn ang="0">
                    <a:pos x="454" y="318"/>
                  </a:cxn>
                  <a:cxn ang="0">
                    <a:pos x="0" y="0"/>
                  </a:cxn>
                  <a:cxn ang="0">
                    <a:pos x="0" y="544"/>
                  </a:cxn>
                </a:cxnLst>
                <a:rect l="0" t="0" r="r" b="b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rgbClr val="00FFFF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815" name="Freeform 231"/>
              <p:cNvSpPr>
                <a:spLocks/>
              </p:cNvSpPr>
              <p:nvPr/>
            </p:nvSpPr>
            <p:spPr bwMode="auto">
              <a:xfrm>
                <a:off x="1955" y="2208"/>
                <a:ext cx="213" cy="318"/>
              </a:xfrm>
              <a:custGeom>
                <a:avLst/>
                <a:gdLst/>
                <a:ahLst/>
                <a:cxnLst>
                  <a:cxn ang="0">
                    <a:pos x="0" y="318"/>
                  </a:cxn>
                  <a:cxn ang="0">
                    <a:pos x="454" y="318"/>
                  </a:cxn>
                  <a:cxn ang="0">
                    <a:pos x="0" y="0"/>
                  </a:cxn>
                  <a:cxn ang="0">
                    <a:pos x="0" y="544"/>
                  </a:cxn>
                </a:cxnLst>
                <a:rect l="0" t="0" r="r" b="b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rgbClr val="00FFFF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816" name="Freeform 232"/>
              <p:cNvSpPr>
                <a:spLocks/>
              </p:cNvSpPr>
              <p:nvPr/>
            </p:nvSpPr>
            <p:spPr bwMode="auto">
              <a:xfrm>
                <a:off x="669" y="2382"/>
                <a:ext cx="213" cy="318"/>
              </a:xfrm>
              <a:custGeom>
                <a:avLst/>
                <a:gdLst/>
                <a:ahLst/>
                <a:cxnLst>
                  <a:cxn ang="0">
                    <a:pos x="0" y="318"/>
                  </a:cxn>
                  <a:cxn ang="0">
                    <a:pos x="454" y="318"/>
                  </a:cxn>
                  <a:cxn ang="0">
                    <a:pos x="0" y="0"/>
                  </a:cxn>
                  <a:cxn ang="0">
                    <a:pos x="0" y="544"/>
                  </a:cxn>
                </a:cxnLst>
                <a:rect l="0" t="0" r="r" b="b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rgbClr val="00FFFF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817" name="Freeform 233"/>
              <p:cNvSpPr>
                <a:spLocks/>
              </p:cNvSpPr>
              <p:nvPr/>
            </p:nvSpPr>
            <p:spPr bwMode="auto">
              <a:xfrm>
                <a:off x="5547" y="1776"/>
                <a:ext cx="213" cy="318"/>
              </a:xfrm>
              <a:custGeom>
                <a:avLst/>
                <a:gdLst/>
                <a:ahLst/>
                <a:cxnLst>
                  <a:cxn ang="0">
                    <a:pos x="0" y="318"/>
                  </a:cxn>
                  <a:cxn ang="0">
                    <a:pos x="454" y="318"/>
                  </a:cxn>
                  <a:cxn ang="0">
                    <a:pos x="0" y="0"/>
                  </a:cxn>
                  <a:cxn ang="0">
                    <a:pos x="0" y="544"/>
                  </a:cxn>
                </a:cxnLst>
                <a:rect l="0" t="0" r="r" b="b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rgbClr val="00FFFF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7821" name="Freeform 237"/>
          <p:cNvSpPr>
            <a:spLocks/>
          </p:cNvSpPr>
          <p:nvPr/>
        </p:nvSpPr>
        <p:spPr bwMode="auto">
          <a:xfrm>
            <a:off x="88900" y="3848100"/>
            <a:ext cx="4902200" cy="546100"/>
          </a:xfrm>
          <a:custGeom>
            <a:avLst/>
            <a:gdLst/>
            <a:ahLst/>
            <a:cxnLst>
              <a:cxn ang="0">
                <a:pos x="3088" y="0"/>
              </a:cxn>
              <a:cxn ang="0">
                <a:pos x="0" y="344"/>
              </a:cxn>
            </a:cxnLst>
            <a:rect l="0" t="0" r="r" b="b"/>
            <a:pathLst>
              <a:path w="3088" h="344">
                <a:moveTo>
                  <a:pt x="3088" y="0"/>
                </a:moveTo>
                <a:lnTo>
                  <a:pt x="0" y="344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 type="diamond" w="med" len="med"/>
            <a:tailEnd type="diamond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7742" name="Group 238"/>
          <p:cNvGrpSpPr>
            <a:grpSpLocks/>
          </p:cNvGrpSpPr>
          <p:nvPr/>
        </p:nvGrpSpPr>
        <p:grpSpPr bwMode="auto">
          <a:xfrm>
            <a:off x="381000" y="4876800"/>
            <a:ext cx="8763000" cy="1360488"/>
            <a:chOff x="91" y="3459"/>
            <a:chExt cx="5520" cy="857"/>
          </a:xfrm>
        </p:grpSpPr>
        <p:sp>
          <p:nvSpPr>
            <p:cNvPr id="67823" name="AutoShape 239"/>
            <p:cNvSpPr>
              <a:spLocks/>
            </p:cNvSpPr>
            <p:nvPr/>
          </p:nvSpPr>
          <p:spPr bwMode="auto">
            <a:xfrm rot="15798571">
              <a:off x="2635" y="915"/>
              <a:ext cx="432" cy="5520"/>
            </a:xfrm>
            <a:prstGeom prst="leftBrace">
              <a:avLst>
                <a:gd name="adj1" fmla="val 106481"/>
                <a:gd name="adj2" fmla="val 50000"/>
              </a:avLst>
            </a:prstGeom>
            <a:noFill/>
            <a:ln w="38100">
              <a:solidFill>
                <a:srgbClr val="660066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824" name="Text Box 240"/>
            <p:cNvSpPr txBox="1">
              <a:spLocks noChangeArrowheads="1"/>
            </p:cNvSpPr>
            <p:nvPr/>
          </p:nvSpPr>
          <p:spPr bwMode="auto">
            <a:xfrm rot="-162426">
              <a:off x="2351" y="3682"/>
              <a:ext cx="1071" cy="634"/>
            </a:xfrm>
            <a:prstGeom prst="rect">
              <a:avLst/>
            </a:prstGeom>
            <a:noFill/>
            <a:ln w="12700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sz="6000" b="1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? км</a:t>
              </a:r>
            </a:p>
          </p:txBody>
        </p:sp>
      </p:grpSp>
      <p:sp>
        <p:nvSpPr>
          <p:cNvPr id="67825" name="Rectangle 241"/>
          <p:cNvSpPr>
            <a:spLocks noChangeArrowheads="1"/>
          </p:cNvSpPr>
          <p:nvPr/>
        </p:nvSpPr>
        <p:spPr bwMode="auto">
          <a:xfrm rot="-408377">
            <a:off x="1905000" y="4343400"/>
            <a:ext cx="1385888" cy="6413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ObliqueTopRight">
              <a:rot lat="21299999" lon="21299999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>
            <a:spAutoFit/>
            <a:flatTx/>
          </a:bodyPr>
          <a:lstStyle/>
          <a:p>
            <a:pPr algn="l"/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 км</a:t>
            </a:r>
          </a:p>
        </p:txBody>
      </p:sp>
      <p:pic>
        <p:nvPicPr>
          <p:cNvPr id="67803" name="Picture 219" descr="anim07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828800" y="3086100"/>
            <a:ext cx="1882775" cy="2552700"/>
          </a:xfrm>
          <a:prstGeom prst="rect">
            <a:avLst/>
          </a:prstGeom>
          <a:noFill/>
        </p:spPr>
      </p:pic>
      <p:sp>
        <p:nvSpPr>
          <p:cNvPr id="192" name="TextBox 191"/>
          <p:cNvSpPr txBox="1"/>
          <p:nvPr/>
        </p:nvSpPr>
        <p:spPr>
          <a:xfrm>
            <a:off x="5376850" y="6027003"/>
            <a:ext cx="3767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Ответ:162км.</a:t>
            </a:r>
            <a:endParaRPr lang="ru-RU" sz="4800" b="1" dirty="0"/>
          </a:p>
        </p:txBody>
      </p:sp>
      <p:graphicFrame>
        <p:nvGraphicFramePr>
          <p:cNvPr id="193" name="Объект 192"/>
          <p:cNvGraphicFramePr>
            <a:graphicFrameLocks noChangeAspect="1"/>
          </p:cNvGraphicFramePr>
          <p:nvPr/>
        </p:nvGraphicFramePr>
        <p:xfrm>
          <a:off x="1214414" y="2786058"/>
          <a:ext cx="1355734" cy="1330580"/>
        </p:xfrm>
        <a:graphic>
          <a:graphicData uri="http://schemas.openxmlformats.org/presentationml/2006/ole">
            <p:oleObj spid="_x0000_s37894" name="Формула" r:id="rId7" imgW="139639" imgH="393529" progId="Equation.3">
              <p:embed/>
            </p:oleObj>
          </a:graphicData>
        </a:graphic>
      </p:graphicFrame>
      <p:sp>
        <p:nvSpPr>
          <p:cNvPr id="196" name="TextBox 195"/>
          <p:cNvSpPr txBox="1"/>
          <p:nvPr/>
        </p:nvSpPr>
        <p:spPr>
          <a:xfrm>
            <a:off x="2057400" y="0"/>
            <a:ext cx="5989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Определите вид задачи и решите её.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7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62205 -0.0916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67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0" y="-46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6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67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7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7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7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7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7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7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25" grpId="0" animBg="1"/>
      <p:bldP spid="1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для презентаций\для презентаций\фоны для школы\93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67813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24000" y="304800"/>
            <a:ext cx="7315200" cy="595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Работа по учебнику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1371600"/>
            <a:ext cx="1616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№572 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52400"/>
            <a:ext cx="1905000" cy="1828800"/>
          </a:xfrm>
          <a:prstGeom prst="rect">
            <a:avLst/>
          </a:prstGeom>
          <a:noFill/>
        </p:spPr>
      </p:pic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4384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72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000372"/>
            <a:ext cx="3886200" cy="2162175"/>
          </a:xfrm>
          <a:prstGeom prst="rect">
            <a:avLst/>
          </a:prstGeom>
        </p:spPr>
      </p:pic>
      <p:pic>
        <p:nvPicPr>
          <p:cNvPr id="2" name="Рисунок 1" descr="57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14290"/>
            <a:ext cx="6038850" cy="30765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для презентаций\для презентаций\фоны для школы\93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67813" cy="685800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228600"/>
            <a:ext cx="2667000" cy="2286000"/>
          </a:xfrm>
          <a:prstGeom prst="rect">
            <a:avLst/>
          </a:prstGeom>
          <a:noFill/>
        </p:spPr>
      </p:pic>
      <p:pic>
        <p:nvPicPr>
          <p:cNvPr id="54274" name="Picture 2" descr="https://img1.labirint.ru/books66/654494/cover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28600"/>
            <a:ext cx="3048000" cy="3810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38200" y="4572000"/>
            <a:ext cx="7772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Средний вес мальчиков того же возраста, что и Сергей, равен 48 кг. Вес Сергея составляет 120% среднего веса. Сколько весит Сергей?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Мои документы\для презентаций\для презентаций\фоны для школы\93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67813" cy="6858000"/>
          </a:xfrm>
          <a:prstGeom prst="rect">
            <a:avLst/>
          </a:prstGeom>
        </p:spPr>
      </p:pic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Оцените свою работу на уроке.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Что </a:t>
            </a:r>
            <a:r>
              <a:rPr lang="ru-RU" sz="2800" b="1" dirty="0"/>
              <a:t>получалось? </a:t>
            </a:r>
            <a:r>
              <a:rPr lang="ru-RU" sz="2800" b="1" dirty="0" smtClean="0"/>
              <a:t> Над </a:t>
            </a:r>
            <a:r>
              <a:rPr lang="ru-RU" sz="2800" b="1" dirty="0"/>
              <a:t>чем надо ещё работать</a:t>
            </a:r>
            <a:r>
              <a:rPr lang="ru-RU" sz="2800" b="1" dirty="0" smtClean="0"/>
              <a:t>?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b="1" dirty="0"/>
              <a:t>Что надо повторить? </a:t>
            </a:r>
          </a:p>
        </p:txBody>
      </p:sp>
      <p:pic>
        <p:nvPicPr>
          <p:cNvPr id="81924" name="Picture 4" descr="walking_5_h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420938"/>
            <a:ext cx="2479675" cy="3454400"/>
          </a:xfrm>
          <a:prstGeom prst="rect">
            <a:avLst/>
          </a:prstGeom>
          <a:noFill/>
        </p:spPr>
      </p:pic>
      <p:pic>
        <p:nvPicPr>
          <p:cNvPr id="81925" name="Picture 5" descr="walking_4_h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3213100"/>
            <a:ext cx="2219325" cy="3092450"/>
          </a:xfrm>
          <a:prstGeom prst="rect">
            <a:avLst/>
          </a:prstGeom>
          <a:noFill/>
        </p:spPr>
      </p:pic>
      <p:pic>
        <p:nvPicPr>
          <p:cNvPr id="81926" name="Picture 6" descr="walking_3_hc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484313"/>
            <a:ext cx="2220912" cy="3094037"/>
          </a:xfrm>
          <a:prstGeom prst="rect">
            <a:avLst/>
          </a:prstGeom>
          <a:noFill/>
        </p:spPr>
      </p:pic>
      <p:sp>
        <p:nvSpPr>
          <p:cNvPr id="81927" name="WordArt 7"/>
          <p:cNvSpPr>
            <a:spLocks noChangeArrowheads="1" noChangeShapeType="1" noTextEdit="1"/>
          </p:cNvSpPr>
          <p:nvPr/>
        </p:nvSpPr>
        <p:spPr bwMode="auto">
          <a:xfrm>
            <a:off x="4876800" y="1371600"/>
            <a:ext cx="34385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поставь себе</a:t>
            </a: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отметку за урок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Мои документы\для презентаций\для презентаций\фоны для школы\93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67813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2400"/>
            <a:ext cx="8534400" cy="655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85800"/>
            <a:ext cx="4181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Какой фразой вы бы оценили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результат работы на уроке?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B0F0"/>
                </a:solidFill>
              </a:rPr>
              <a:t>Рефлексия</a:t>
            </a:r>
            <a:endParaRPr lang="ru-RU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809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19100"/>
            <a:ext cx="609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762000" y="990600"/>
            <a:ext cx="7318375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Д/</a:t>
            </a:r>
            <a:r>
              <a:rPr lang="ru-RU" sz="6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6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повторить п.16,п.17,п.18</a:t>
            </a:r>
            <a:endParaRPr lang="ru-RU" sz="4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567</a:t>
            </a:r>
            <a:endParaRPr lang="ru-RU" sz="4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809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2643188" y="285750"/>
            <a:ext cx="45012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Классная 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работа.  </a:t>
            </a:r>
            <a:endParaRPr lang="ru-RU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19100"/>
            <a:ext cx="609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Прямоугольник 2"/>
          <p:cNvSpPr>
            <a:spLocks noChangeArrowheads="1"/>
          </p:cNvSpPr>
          <p:nvPr/>
        </p:nvSpPr>
        <p:spPr bwMode="auto">
          <a:xfrm>
            <a:off x="7620000" y="381000"/>
            <a:ext cx="12105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02.12.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1143000" y="1000125"/>
            <a:ext cx="7318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Повторение.</a:t>
            </a:r>
            <a:endParaRPr lang="ru-RU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для презентаций\для презентаций\фоны для школы\93-4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678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304800"/>
            <a:ext cx="49322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Выполните деление</a:t>
            </a:r>
            <a:r>
              <a:rPr lang="en-US" sz="4000" dirty="0" smtClean="0"/>
              <a:t>: </a:t>
            </a:r>
            <a:endParaRPr lang="ru-RU" sz="4000" dirty="0"/>
          </a:p>
          <a:p>
            <a:pPr algn="ctr"/>
            <a:endParaRPr lang="ru-RU" sz="5400" b="1" dirty="0" smtClean="0">
              <a:solidFill>
                <a:srgbClr val="002060"/>
              </a:solidFill>
            </a:endParaRPr>
          </a:p>
        </p:txBody>
      </p:sp>
      <p:pic>
        <p:nvPicPr>
          <p:cNvPr id="6" name="Picture 2" descr="C:\Documents and Settings\user\Мои документы\для презентаций\Анимация\Рисунок4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600200"/>
            <a:ext cx="259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77" name="Object 5"/>
          <p:cNvGraphicFramePr>
            <a:graphicFrameLocks noChangeAspect="1"/>
          </p:cNvGraphicFramePr>
          <p:nvPr/>
        </p:nvGraphicFramePr>
        <p:xfrm>
          <a:off x="1219200" y="1295400"/>
          <a:ext cx="1752600" cy="5011738"/>
        </p:xfrm>
        <a:graphic>
          <a:graphicData uri="http://schemas.openxmlformats.org/presentationml/2006/ole">
            <p:oleObj spid="_x0000_s15379" name="Формула" r:id="rId6" imgW="469900" imgH="1841500" progId="Equation.3">
              <p:embed/>
            </p:oleObj>
          </a:graphicData>
        </a:graphic>
      </p:graphicFrame>
      <p:graphicFrame>
        <p:nvGraphicFramePr>
          <p:cNvPr id="15378" name="Object 5"/>
          <p:cNvGraphicFramePr>
            <a:graphicFrameLocks noChangeAspect="1"/>
          </p:cNvGraphicFramePr>
          <p:nvPr/>
        </p:nvGraphicFramePr>
        <p:xfrm>
          <a:off x="3810000" y="1676400"/>
          <a:ext cx="2463800" cy="3871912"/>
        </p:xfrm>
        <a:graphic>
          <a:graphicData uri="http://schemas.openxmlformats.org/presentationml/2006/ole">
            <p:oleObj spid="_x0000_s15380" name="Формула" r:id="rId7" imgW="660400" imgH="142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для презентаций\для презентаций\фоны для школы\93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678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0"/>
            <a:ext cx="38459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</a:rPr>
              <a:t>Найди ошибки</a:t>
            </a:r>
          </a:p>
          <a:p>
            <a:pPr algn="ctr"/>
            <a:endParaRPr lang="ru-RU" sz="5400" b="1" dirty="0" smtClean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533400"/>
            <a:ext cx="7881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Проверьте, верно ли выполнено деление. </a:t>
            </a:r>
          </a:p>
          <a:p>
            <a:pPr algn="ctr"/>
            <a:r>
              <a:rPr lang="ru-RU" sz="2400" b="1" dirty="0" smtClean="0"/>
              <a:t> Если выполнено неверно, то приведите верное решение</a:t>
            </a:r>
          </a:p>
          <a:p>
            <a:pPr algn="ctr"/>
            <a:r>
              <a:rPr lang="ru-RU" sz="2400" b="1" dirty="0" smtClean="0"/>
              <a:t> и запишите в тетрадь</a:t>
            </a:r>
            <a:endParaRPr lang="ru-RU" sz="2400" b="1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6248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Documents and Settings\user\Мои документы\для презентаций\Анимация\Рисунок4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209800"/>
            <a:ext cx="2362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для презентаций\для презентаций\фоны для школы\93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23813" y="0"/>
            <a:ext cx="91678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600200"/>
            <a:ext cx="739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На какие 2 группы можно разбить эти дроби?</a:t>
            </a:r>
          </a:p>
        </p:txBody>
      </p:sp>
      <p:graphicFrame>
        <p:nvGraphicFramePr>
          <p:cNvPr id="35842" name="Object 5"/>
          <p:cNvGraphicFramePr>
            <a:graphicFrameLocks noChangeAspect="1"/>
          </p:cNvGraphicFramePr>
          <p:nvPr/>
        </p:nvGraphicFramePr>
        <p:xfrm>
          <a:off x="1752600" y="304800"/>
          <a:ext cx="381000" cy="1244600"/>
        </p:xfrm>
        <a:graphic>
          <a:graphicData uri="http://schemas.openxmlformats.org/presentationml/2006/ole">
            <p:oleObj spid="_x0000_s35858" name="Формула" r:id="rId4" imgW="139639" imgH="393529" progId="Equation.3">
              <p:embed/>
            </p:oleObj>
          </a:graphicData>
        </a:graphic>
      </p:graphicFrame>
      <p:graphicFrame>
        <p:nvGraphicFramePr>
          <p:cNvPr id="35843" name="Object 5"/>
          <p:cNvGraphicFramePr>
            <a:graphicFrameLocks noChangeAspect="1"/>
          </p:cNvGraphicFramePr>
          <p:nvPr/>
        </p:nvGraphicFramePr>
        <p:xfrm>
          <a:off x="2514600" y="304800"/>
          <a:ext cx="554038" cy="1244600"/>
        </p:xfrm>
        <a:graphic>
          <a:graphicData uri="http://schemas.openxmlformats.org/presentationml/2006/ole">
            <p:oleObj spid="_x0000_s35859" name="Формула" r:id="rId5" imgW="203112" imgH="393529" progId="Equation.3">
              <p:embed/>
            </p:oleObj>
          </a:graphicData>
        </a:graphic>
      </p:graphicFrame>
      <p:graphicFrame>
        <p:nvGraphicFramePr>
          <p:cNvPr id="35844" name="Object 5"/>
          <p:cNvGraphicFramePr>
            <a:graphicFrameLocks noChangeAspect="1"/>
          </p:cNvGraphicFramePr>
          <p:nvPr/>
        </p:nvGraphicFramePr>
        <p:xfrm>
          <a:off x="3429000" y="304800"/>
          <a:ext cx="623888" cy="1244600"/>
        </p:xfrm>
        <a:graphic>
          <a:graphicData uri="http://schemas.openxmlformats.org/presentationml/2006/ole">
            <p:oleObj spid="_x0000_s35860" name="Формула" r:id="rId6" imgW="228501" imgH="393529" progId="Equation.3">
              <p:embed/>
            </p:oleObj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4343400" y="304800"/>
          <a:ext cx="623888" cy="1244600"/>
        </p:xfrm>
        <a:graphic>
          <a:graphicData uri="http://schemas.openxmlformats.org/presentationml/2006/ole">
            <p:oleObj spid="_x0000_s35861" name="Формула" r:id="rId7" imgW="228501" imgH="393529" progId="Equation.3">
              <p:embed/>
            </p:oleObj>
          </a:graphicData>
        </a:graphic>
      </p:graphicFrame>
      <p:graphicFrame>
        <p:nvGraphicFramePr>
          <p:cNvPr id="35846" name="Object 5"/>
          <p:cNvGraphicFramePr>
            <a:graphicFrameLocks noChangeAspect="1"/>
          </p:cNvGraphicFramePr>
          <p:nvPr/>
        </p:nvGraphicFramePr>
        <p:xfrm>
          <a:off x="5257800" y="304800"/>
          <a:ext cx="588962" cy="1244600"/>
        </p:xfrm>
        <a:graphic>
          <a:graphicData uri="http://schemas.openxmlformats.org/presentationml/2006/ole">
            <p:oleObj spid="_x0000_s35862" name="Формула" r:id="rId8" imgW="215713" imgH="393359" progId="Equation.3">
              <p:embed/>
            </p:oleObj>
          </a:graphicData>
        </a:graphic>
      </p:graphicFrame>
      <p:graphicFrame>
        <p:nvGraphicFramePr>
          <p:cNvPr id="35847" name="Object 5"/>
          <p:cNvGraphicFramePr>
            <a:graphicFrameLocks noChangeAspect="1"/>
          </p:cNvGraphicFramePr>
          <p:nvPr/>
        </p:nvGraphicFramePr>
        <p:xfrm>
          <a:off x="6172200" y="304800"/>
          <a:ext cx="554037" cy="1244600"/>
        </p:xfrm>
        <a:graphic>
          <a:graphicData uri="http://schemas.openxmlformats.org/presentationml/2006/ole">
            <p:oleObj spid="_x0000_s35863" name="Формула" r:id="rId9" imgW="203112" imgH="393529" progId="Equation.3">
              <p:embed/>
            </p:oleObj>
          </a:graphicData>
        </a:graphic>
      </p:graphicFrame>
      <p:graphicFrame>
        <p:nvGraphicFramePr>
          <p:cNvPr id="35848" name="Object 5"/>
          <p:cNvGraphicFramePr>
            <a:graphicFrameLocks noChangeAspect="1"/>
          </p:cNvGraphicFramePr>
          <p:nvPr/>
        </p:nvGraphicFramePr>
        <p:xfrm>
          <a:off x="7010400" y="304800"/>
          <a:ext cx="588962" cy="1244600"/>
        </p:xfrm>
        <a:graphic>
          <a:graphicData uri="http://schemas.openxmlformats.org/presentationml/2006/ole">
            <p:oleObj spid="_x0000_s35864" name="Формула" r:id="rId10" imgW="215713" imgH="393359" progId="Equation.3">
              <p:embed/>
            </p:oleObj>
          </a:graphicData>
        </a:graphic>
      </p:graphicFrame>
      <p:graphicFrame>
        <p:nvGraphicFramePr>
          <p:cNvPr id="35849" name="Object 5"/>
          <p:cNvGraphicFramePr>
            <a:graphicFrameLocks noChangeAspect="1"/>
          </p:cNvGraphicFramePr>
          <p:nvPr/>
        </p:nvGraphicFramePr>
        <p:xfrm>
          <a:off x="7848600" y="304800"/>
          <a:ext cx="622300" cy="1244600"/>
        </p:xfrm>
        <a:graphic>
          <a:graphicData uri="http://schemas.openxmlformats.org/presentationml/2006/ole">
            <p:oleObj spid="_x0000_s35865" name="Формула" r:id="rId11" imgW="228501" imgH="393529" progId="Equation.3">
              <p:embed/>
            </p:oleObj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 rot="5400000">
            <a:off x="2743200" y="4800600"/>
            <a:ext cx="381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200" y="1905000"/>
            <a:ext cx="4306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Можно обратить </a:t>
            </a:r>
          </a:p>
          <a:p>
            <a:pPr algn="ctr"/>
            <a:r>
              <a:rPr lang="ru-RU" sz="2400" b="1" dirty="0" smtClean="0"/>
              <a:t>в конечную десятичную дробь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37821" y="1828800"/>
            <a:ext cx="4306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Нельзя обратить </a:t>
            </a:r>
          </a:p>
          <a:p>
            <a:pPr algn="ctr"/>
            <a:r>
              <a:rPr lang="ru-RU" sz="2400" b="1" dirty="0" smtClean="0"/>
              <a:t>в конечную десятичную дробь</a:t>
            </a:r>
            <a:endParaRPr lang="ru-RU" sz="2400" b="1" dirty="0"/>
          </a:p>
        </p:txBody>
      </p:sp>
      <p:graphicFrame>
        <p:nvGraphicFramePr>
          <p:cNvPr id="35850" name="Object 5"/>
          <p:cNvGraphicFramePr>
            <a:graphicFrameLocks noChangeAspect="1"/>
          </p:cNvGraphicFramePr>
          <p:nvPr/>
        </p:nvGraphicFramePr>
        <p:xfrm>
          <a:off x="762000" y="3048000"/>
          <a:ext cx="381000" cy="1244600"/>
        </p:xfrm>
        <a:graphic>
          <a:graphicData uri="http://schemas.openxmlformats.org/presentationml/2006/ole">
            <p:oleObj spid="_x0000_s35866" name="Формула" r:id="rId12" imgW="139639" imgH="393529" progId="Equation.3">
              <p:embed/>
            </p:oleObj>
          </a:graphicData>
        </a:graphic>
      </p:graphicFrame>
      <p:graphicFrame>
        <p:nvGraphicFramePr>
          <p:cNvPr id="35851" name="Object 5"/>
          <p:cNvGraphicFramePr>
            <a:graphicFrameLocks noChangeAspect="1"/>
          </p:cNvGraphicFramePr>
          <p:nvPr/>
        </p:nvGraphicFramePr>
        <p:xfrm>
          <a:off x="5105400" y="3048000"/>
          <a:ext cx="554038" cy="1244600"/>
        </p:xfrm>
        <a:graphic>
          <a:graphicData uri="http://schemas.openxmlformats.org/presentationml/2006/ole">
            <p:oleObj spid="_x0000_s35867" name="Формула" r:id="rId13" imgW="203112" imgH="393529" progId="Equation.3">
              <p:embed/>
            </p:oleObj>
          </a:graphicData>
        </a:graphic>
      </p:graphicFrame>
      <p:graphicFrame>
        <p:nvGraphicFramePr>
          <p:cNvPr id="35852" name="Object 5"/>
          <p:cNvGraphicFramePr>
            <a:graphicFrameLocks noChangeAspect="1"/>
          </p:cNvGraphicFramePr>
          <p:nvPr/>
        </p:nvGraphicFramePr>
        <p:xfrm>
          <a:off x="6019800" y="3048000"/>
          <a:ext cx="623888" cy="1244600"/>
        </p:xfrm>
        <a:graphic>
          <a:graphicData uri="http://schemas.openxmlformats.org/presentationml/2006/ole">
            <p:oleObj spid="_x0000_s35868" name="Формула" r:id="rId14" imgW="228501" imgH="393529" progId="Equation.3">
              <p:embed/>
            </p:oleObj>
          </a:graphicData>
        </a:graphic>
      </p:graphicFrame>
      <p:graphicFrame>
        <p:nvGraphicFramePr>
          <p:cNvPr id="35853" name="Object 5"/>
          <p:cNvGraphicFramePr>
            <a:graphicFrameLocks noChangeAspect="1"/>
          </p:cNvGraphicFramePr>
          <p:nvPr/>
        </p:nvGraphicFramePr>
        <p:xfrm>
          <a:off x="1524000" y="3048000"/>
          <a:ext cx="623888" cy="1244600"/>
        </p:xfrm>
        <a:graphic>
          <a:graphicData uri="http://schemas.openxmlformats.org/presentationml/2006/ole">
            <p:oleObj spid="_x0000_s35869" name="Формула" r:id="rId15" imgW="228501" imgH="393529" progId="Equation.3">
              <p:embed/>
            </p:oleObj>
          </a:graphicData>
        </a:graphic>
      </p:graphicFrame>
      <p:graphicFrame>
        <p:nvGraphicFramePr>
          <p:cNvPr id="35854" name="Object 5"/>
          <p:cNvGraphicFramePr>
            <a:graphicFrameLocks noChangeAspect="1"/>
          </p:cNvGraphicFramePr>
          <p:nvPr/>
        </p:nvGraphicFramePr>
        <p:xfrm>
          <a:off x="2438400" y="3048000"/>
          <a:ext cx="588963" cy="1244600"/>
        </p:xfrm>
        <a:graphic>
          <a:graphicData uri="http://schemas.openxmlformats.org/presentationml/2006/ole">
            <p:oleObj spid="_x0000_s35870" name="Формула" r:id="rId16" imgW="215713" imgH="393359" progId="Equation.3">
              <p:embed/>
            </p:oleObj>
          </a:graphicData>
        </a:graphic>
      </p:graphicFrame>
      <p:graphicFrame>
        <p:nvGraphicFramePr>
          <p:cNvPr id="35855" name="Object 5"/>
          <p:cNvGraphicFramePr>
            <a:graphicFrameLocks noChangeAspect="1"/>
          </p:cNvGraphicFramePr>
          <p:nvPr/>
        </p:nvGraphicFramePr>
        <p:xfrm>
          <a:off x="3352800" y="3048000"/>
          <a:ext cx="554038" cy="1244600"/>
        </p:xfrm>
        <a:graphic>
          <a:graphicData uri="http://schemas.openxmlformats.org/presentationml/2006/ole">
            <p:oleObj spid="_x0000_s35871" name="Формула" r:id="rId17" imgW="203112" imgH="393529" progId="Equation.3">
              <p:embed/>
            </p:oleObj>
          </a:graphicData>
        </a:graphic>
      </p:graphicFrame>
      <p:graphicFrame>
        <p:nvGraphicFramePr>
          <p:cNvPr id="35856" name="Object 5"/>
          <p:cNvGraphicFramePr>
            <a:graphicFrameLocks noChangeAspect="1"/>
          </p:cNvGraphicFramePr>
          <p:nvPr/>
        </p:nvGraphicFramePr>
        <p:xfrm>
          <a:off x="6934200" y="3048000"/>
          <a:ext cx="588963" cy="1244600"/>
        </p:xfrm>
        <a:graphic>
          <a:graphicData uri="http://schemas.openxmlformats.org/presentationml/2006/ole">
            <p:oleObj spid="_x0000_s35872" name="Формула" r:id="rId18" imgW="215713" imgH="393359" progId="Equation.3">
              <p:embed/>
            </p:oleObj>
          </a:graphicData>
        </a:graphic>
      </p:graphicFrame>
      <p:graphicFrame>
        <p:nvGraphicFramePr>
          <p:cNvPr id="35857" name="Object 5"/>
          <p:cNvGraphicFramePr>
            <a:graphicFrameLocks noChangeAspect="1"/>
          </p:cNvGraphicFramePr>
          <p:nvPr/>
        </p:nvGraphicFramePr>
        <p:xfrm>
          <a:off x="7848600" y="3048000"/>
          <a:ext cx="622300" cy="1244600"/>
        </p:xfrm>
        <a:graphic>
          <a:graphicData uri="http://schemas.openxmlformats.org/presentationml/2006/ole">
            <p:oleObj spid="_x0000_s35873" name="Формула" r:id="rId19" imgW="228501" imgH="393529" progId="Equation.3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822881" y="4648200"/>
            <a:ext cx="4321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Придумайте задание для этой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группы дробей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>
          <a:xfrm>
            <a:off x="0" y="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0" grpId="0"/>
      <p:bldP spid="21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Мои документы\для презентаций\для презентаций\фоны для школы\93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23813" y="0"/>
            <a:ext cx="916781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Физминутка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 дробях мы всё сказали.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Воздух в легкие набрали.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Руки вверх подняли мы,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Потянулись: раз, два, три.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Три наклона вправо – влево.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Три поклона к полу где-то.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Приседаний тоже три.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 улыбку подари!!!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-10-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4550" y="1524000"/>
            <a:ext cx="306705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Мои документы\для презентаций\для презентаций\фоны для школы\93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67813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04800" y="457200"/>
            <a:ext cx="8686800" cy="595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Работа по учебнику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1600200"/>
            <a:ext cx="1489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№573</a:t>
            </a:r>
            <a:endParaRPr lang="ru-RU" sz="4000" b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124200" y="2743200"/>
            <a:ext cx="3200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Documents and Settings\user\Мои документы\для презентаций\для презентаций\фоны для школы\93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-23813" y="0"/>
            <a:ext cx="9167813" cy="6858000"/>
          </a:xfrm>
          <a:prstGeom prst="rect">
            <a:avLst/>
          </a:prstGeom>
        </p:spPr>
      </p:pic>
      <p:pic>
        <p:nvPicPr>
          <p:cNvPr id="63524" name="Picture 36" descr="j028277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88468">
            <a:off x="9144000" y="3200400"/>
            <a:ext cx="1733550" cy="1655763"/>
          </a:xfrm>
          <a:prstGeom prst="rect">
            <a:avLst/>
          </a:prstGeom>
          <a:noFill/>
        </p:spPr>
      </p:pic>
      <p:sp>
        <p:nvSpPr>
          <p:cNvPr id="63493" name="Line 5"/>
          <p:cNvSpPr>
            <a:spLocks noChangeShapeType="1"/>
          </p:cNvSpPr>
          <p:nvPr/>
        </p:nvSpPr>
        <p:spPr bwMode="auto">
          <a:xfrm flipV="1">
            <a:off x="76200" y="4800600"/>
            <a:ext cx="8763000" cy="1143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01" name="Freeform 13"/>
          <p:cNvSpPr>
            <a:spLocks/>
          </p:cNvSpPr>
          <p:nvPr/>
        </p:nvSpPr>
        <p:spPr bwMode="auto">
          <a:xfrm>
            <a:off x="3571868" y="4800600"/>
            <a:ext cx="5343532" cy="700102"/>
          </a:xfrm>
          <a:custGeom>
            <a:avLst/>
            <a:gdLst/>
            <a:ahLst/>
            <a:cxnLst>
              <a:cxn ang="0">
                <a:pos x="2000" y="0"/>
              </a:cxn>
              <a:cxn ang="0">
                <a:pos x="0" y="248"/>
              </a:cxn>
            </a:cxnLst>
            <a:rect l="0" t="0" r="r" b="b"/>
            <a:pathLst>
              <a:path w="2000" h="248">
                <a:moveTo>
                  <a:pt x="2000" y="0"/>
                </a:moveTo>
                <a:lnTo>
                  <a:pt x="0" y="248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 type="diamond" w="med" len="med"/>
            <a:tailEnd type="diamond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44463" y="5491163"/>
            <a:ext cx="8763000" cy="1360487"/>
            <a:chOff x="91" y="3459"/>
            <a:chExt cx="5520" cy="857"/>
          </a:xfrm>
        </p:grpSpPr>
        <p:sp>
          <p:nvSpPr>
            <p:cNvPr id="63502" name="AutoShape 14"/>
            <p:cNvSpPr>
              <a:spLocks/>
            </p:cNvSpPr>
            <p:nvPr/>
          </p:nvSpPr>
          <p:spPr bwMode="auto">
            <a:xfrm rot="15798571">
              <a:off x="2635" y="915"/>
              <a:ext cx="432" cy="5520"/>
            </a:xfrm>
            <a:prstGeom prst="leftBrace">
              <a:avLst>
                <a:gd name="adj1" fmla="val 106481"/>
                <a:gd name="adj2" fmla="val 50000"/>
              </a:avLst>
            </a:prstGeom>
            <a:noFill/>
            <a:ln w="38100">
              <a:solidFill>
                <a:srgbClr val="660066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3" name="Text Box 15"/>
            <p:cNvSpPr txBox="1">
              <a:spLocks noChangeArrowheads="1"/>
            </p:cNvSpPr>
            <p:nvPr/>
          </p:nvSpPr>
          <p:spPr bwMode="auto">
            <a:xfrm rot="-162426">
              <a:off x="2351" y="3682"/>
              <a:ext cx="1071" cy="634"/>
            </a:xfrm>
            <a:prstGeom prst="rect">
              <a:avLst/>
            </a:prstGeom>
            <a:noFill/>
            <a:ln w="12700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sz="6000" b="1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? км</a:t>
              </a: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0" y="685800"/>
            <a:ext cx="9144000" cy="1874838"/>
            <a:chOff x="288" y="384"/>
            <a:chExt cx="5328" cy="1181"/>
          </a:xfrm>
        </p:grpSpPr>
        <p:sp>
          <p:nvSpPr>
            <p:cNvPr id="63511" name="Text Box 23"/>
            <p:cNvSpPr txBox="1">
              <a:spLocks noChangeArrowheads="1"/>
            </p:cNvSpPr>
            <p:nvPr/>
          </p:nvSpPr>
          <p:spPr bwMode="auto">
            <a:xfrm>
              <a:off x="288" y="576"/>
              <a:ext cx="5328" cy="989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/>
                <a:t>     Лыжник </a:t>
              </a:r>
              <a:r>
                <a:rPr lang="ru-RU" sz="3200" b="1" dirty="0"/>
                <a:t>прошел </a:t>
              </a:r>
              <a:r>
                <a:rPr lang="ru-RU" sz="3200" b="1" dirty="0" smtClean="0"/>
                <a:t>100 км</a:t>
              </a:r>
              <a:r>
                <a:rPr lang="ru-RU" sz="3200" b="1" dirty="0"/>
                <a:t>, что составило        всей </a:t>
              </a:r>
            </a:p>
            <a:p>
              <a:pPr algn="ctr"/>
              <a:endParaRPr lang="ru-RU" sz="3200" b="1" dirty="0"/>
            </a:p>
            <a:p>
              <a:pPr algn="ctr"/>
              <a:r>
                <a:rPr lang="ru-RU" sz="3200" b="1" dirty="0"/>
                <a:t>дистанции. Какова длина всей дистанции?</a:t>
              </a:r>
            </a:p>
          </p:txBody>
        </p:sp>
        <p:graphicFrame>
          <p:nvGraphicFramePr>
            <p:cNvPr id="63512" name="Object 24"/>
            <p:cNvGraphicFramePr>
              <a:graphicFrameLocks noChangeAspect="1"/>
            </p:cNvGraphicFramePr>
            <p:nvPr/>
          </p:nvGraphicFramePr>
          <p:xfrm>
            <a:off x="4684" y="384"/>
            <a:ext cx="282" cy="672"/>
          </p:xfrm>
          <a:graphic>
            <a:graphicData uri="http://schemas.openxmlformats.org/presentationml/2006/ole">
              <p:oleObj spid="_x0000_s36869" name="Формула" r:id="rId6" imgW="164957" imgH="393359" progId="Equation.3">
                <p:embed/>
              </p:oleObj>
            </a:graphicData>
          </a:graphic>
        </p:graphicFrame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6037" y="4286256"/>
            <a:ext cx="9097963" cy="1647825"/>
            <a:chOff x="48" y="2688"/>
            <a:chExt cx="5731" cy="1038"/>
          </a:xfrm>
        </p:grpSpPr>
        <p:sp>
          <p:nvSpPr>
            <p:cNvPr id="63495" name="Freeform 7"/>
            <p:cNvSpPr>
              <a:spLocks/>
            </p:cNvSpPr>
            <p:nvPr/>
          </p:nvSpPr>
          <p:spPr bwMode="auto">
            <a:xfrm>
              <a:off x="5548" y="2688"/>
              <a:ext cx="231" cy="318"/>
            </a:xfrm>
            <a:custGeom>
              <a:avLst/>
              <a:gdLst/>
              <a:ahLst/>
              <a:cxnLst>
                <a:cxn ang="0">
                  <a:pos x="0" y="318"/>
                </a:cxn>
                <a:cxn ang="0">
                  <a:pos x="454" y="318"/>
                </a:cxn>
                <a:cxn ang="0">
                  <a:pos x="0" y="0"/>
                </a:cxn>
                <a:cxn ang="0">
                  <a:pos x="0" y="544"/>
                </a:cxn>
              </a:cxnLst>
              <a:rect l="0" t="0" r="r" b="b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00FF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6" name="Freeform 8"/>
            <p:cNvSpPr>
              <a:spLocks/>
            </p:cNvSpPr>
            <p:nvPr/>
          </p:nvSpPr>
          <p:spPr bwMode="auto">
            <a:xfrm>
              <a:off x="48" y="3408"/>
              <a:ext cx="231" cy="318"/>
            </a:xfrm>
            <a:custGeom>
              <a:avLst/>
              <a:gdLst/>
              <a:ahLst/>
              <a:cxnLst>
                <a:cxn ang="0">
                  <a:pos x="0" y="318"/>
                </a:cxn>
                <a:cxn ang="0">
                  <a:pos x="454" y="318"/>
                </a:cxn>
                <a:cxn ang="0">
                  <a:pos x="0" y="0"/>
                </a:cxn>
                <a:cxn ang="0">
                  <a:pos x="0" y="544"/>
                </a:cxn>
              </a:cxnLst>
              <a:rect l="0" t="0" r="r" b="b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00FF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7" name="Freeform 9"/>
            <p:cNvSpPr>
              <a:spLocks/>
            </p:cNvSpPr>
            <p:nvPr/>
          </p:nvSpPr>
          <p:spPr bwMode="auto">
            <a:xfrm>
              <a:off x="4896" y="2754"/>
              <a:ext cx="231" cy="318"/>
            </a:xfrm>
            <a:custGeom>
              <a:avLst/>
              <a:gdLst/>
              <a:ahLst/>
              <a:cxnLst>
                <a:cxn ang="0">
                  <a:pos x="0" y="318"/>
                </a:cxn>
                <a:cxn ang="0">
                  <a:pos x="454" y="318"/>
                </a:cxn>
                <a:cxn ang="0">
                  <a:pos x="0" y="0"/>
                </a:cxn>
                <a:cxn ang="0">
                  <a:pos x="0" y="544"/>
                </a:cxn>
              </a:cxnLst>
              <a:rect l="0" t="0" r="r" b="b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00FF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auto">
            <a:xfrm>
              <a:off x="4224" y="2850"/>
              <a:ext cx="231" cy="318"/>
            </a:xfrm>
            <a:custGeom>
              <a:avLst/>
              <a:gdLst/>
              <a:ahLst/>
              <a:cxnLst>
                <a:cxn ang="0">
                  <a:pos x="0" y="318"/>
                </a:cxn>
                <a:cxn ang="0">
                  <a:pos x="454" y="318"/>
                </a:cxn>
                <a:cxn ang="0">
                  <a:pos x="0" y="0"/>
                </a:cxn>
                <a:cxn ang="0">
                  <a:pos x="0" y="544"/>
                </a:cxn>
              </a:cxnLst>
              <a:rect l="0" t="0" r="r" b="b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00FF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9" name="Freeform 11"/>
            <p:cNvSpPr>
              <a:spLocks/>
            </p:cNvSpPr>
            <p:nvPr/>
          </p:nvSpPr>
          <p:spPr bwMode="auto">
            <a:xfrm>
              <a:off x="2928" y="3024"/>
              <a:ext cx="231" cy="318"/>
            </a:xfrm>
            <a:custGeom>
              <a:avLst/>
              <a:gdLst/>
              <a:ahLst/>
              <a:cxnLst>
                <a:cxn ang="0">
                  <a:pos x="0" y="318"/>
                </a:cxn>
                <a:cxn ang="0">
                  <a:pos x="454" y="318"/>
                </a:cxn>
                <a:cxn ang="0">
                  <a:pos x="0" y="0"/>
                </a:cxn>
                <a:cxn ang="0">
                  <a:pos x="0" y="544"/>
                </a:cxn>
              </a:cxnLst>
              <a:rect l="0" t="0" r="r" b="b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00FF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auto">
            <a:xfrm>
              <a:off x="1536" y="3216"/>
              <a:ext cx="231" cy="318"/>
            </a:xfrm>
            <a:custGeom>
              <a:avLst/>
              <a:gdLst/>
              <a:ahLst/>
              <a:cxnLst>
                <a:cxn ang="0">
                  <a:pos x="0" y="318"/>
                </a:cxn>
                <a:cxn ang="0">
                  <a:pos x="454" y="318"/>
                </a:cxn>
                <a:cxn ang="0">
                  <a:pos x="0" y="0"/>
                </a:cxn>
                <a:cxn ang="0">
                  <a:pos x="0" y="544"/>
                </a:cxn>
              </a:cxnLst>
              <a:rect l="0" t="0" r="r" b="b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00FF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14" name="Freeform 26"/>
            <p:cNvSpPr>
              <a:spLocks/>
            </p:cNvSpPr>
            <p:nvPr/>
          </p:nvSpPr>
          <p:spPr bwMode="auto">
            <a:xfrm>
              <a:off x="3600" y="2946"/>
              <a:ext cx="231" cy="318"/>
            </a:xfrm>
            <a:custGeom>
              <a:avLst/>
              <a:gdLst/>
              <a:ahLst/>
              <a:cxnLst>
                <a:cxn ang="0">
                  <a:pos x="0" y="318"/>
                </a:cxn>
                <a:cxn ang="0">
                  <a:pos x="454" y="318"/>
                </a:cxn>
                <a:cxn ang="0">
                  <a:pos x="0" y="0"/>
                </a:cxn>
                <a:cxn ang="0">
                  <a:pos x="0" y="544"/>
                </a:cxn>
              </a:cxnLst>
              <a:rect l="0" t="0" r="r" b="b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00FF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15" name="Freeform 27"/>
            <p:cNvSpPr>
              <a:spLocks/>
            </p:cNvSpPr>
            <p:nvPr/>
          </p:nvSpPr>
          <p:spPr bwMode="auto">
            <a:xfrm>
              <a:off x="2256" y="3138"/>
              <a:ext cx="231" cy="318"/>
            </a:xfrm>
            <a:custGeom>
              <a:avLst/>
              <a:gdLst/>
              <a:ahLst/>
              <a:cxnLst>
                <a:cxn ang="0">
                  <a:pos x="0" y="318"/>
                </a:cxn>
                <a:cxn ang="0">
                  <a:pos x="454" y="318"/>
                </a:cxn>
                <a:cxn ang="0">
                  <a:pos x="0" y="0"/>
                </a:cxn>
                <a:cxn ang="0">
                  <a:pos x="0" y="544"/>
                </a:cxn>
              </a:cxnLst>
              <a:rect l="0" t="0" r="r" b="b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00FF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16" name="Freeform 28"/>
            <p:cNvSpPr>
              <a:spLocks/>
            </p:cNvSpPr>
            <p:nvPr/>
          </p:nvSpPr>
          <p:spPr bwMode="auto">
            <a:xfrm>
              <a:off x="816" y="3312"/>
              <a:ext cx="231" cy="318"/>
            </a:xfrm>
            <a:custGeom>
              <a:avLst/>
              <a:gdLst/>
              <a:ahLst/>
              <a:cxnLst>
                <a:cxn ang="0">
                  <a:pos x="0" y="318"/>
                </a:cxn>
                <a:cxn ang="0">
                  <a:pos x="454" y="318"/>
                </a:cxn>
                <a:cxn ang="0">
                  <a:pos x="0" y="0"/>
                </a:cxn>
                <a:cxn ang="0">
                  <a:pos x="0" y="544"/>
                </a:cxn>
              </a:cxnLst>
              <a:rect l="0" t="0" r="r" b="b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00FF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517" name="Rectangle 29"/>
          <p:cNvSpPr>
            <a:spLocks noChangeArrowheads="1"/>
          </p:cNvSpPr>
          <p:nvPr/>
        </p:nvSpPr>
        <p:spPr bwMode="auto">
          <a:xfrm rot="-408377">
            <a:off x="5992034" y="5005114"/>
            <a:ext cx="15472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00 км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3518" name="Object 30"/>
          <p:cNvGraphicFramePr>
            <a:graphicFrameLocks noChangeAspect="1"/>
          </p:cNvGraphicFramePr>
          <p:nvPr/>
        </p:nvGraphicFramePr>
        <p:xfrm>
          <a:off x="6786578" y="2786058"/>
          <a:ext cx="504690" cy="1200144"/>
        </p:xfrm>
        <a:graphic>
          <a:graphicData uri="http://schemas.openxmlformats.org/presentationml/2006/ole">
            <p:oleObj spid="_x0000_s36870" name="Формула" r:id="rId7" imgW="164957" imgH="393359" progId="Equation.3">
              <p:embed/>
            </p:oleObj>
          </a:graphicData>
        </a:graphic>
      </p:graphicFrame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5581806" y="6150114"/>
            <a:ext cx="3690434" cy="707886"/>
          </a:xfrm>
          <a:prstGeom prst="rect">
            <a:avLst/>
          </a:prstGeom>
          <a:noFill/>
          <a:ln w="1270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Ответ:160 км. </a:t>
            </a:r>
            <a:endParaRPr lang="ru-RU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57400" y="228600"/>
            <a:ext cx="5989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Определите вид задачи и решите её.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79 0.0178 L -0.72864 0.1269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63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0" y="5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3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63517" grpId="0"/>
      <p:bldP spid="635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2" descr="C:\Documents and Settings\user\Мои документы\для презентаций\для презентаций\фоны для школы\93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23813" y="0"/>
            <a:ext cx="9167813" cy="6858000"/>
          </a:xfrm>
          <a:prstGeom prst="rect">
            <a:avLst/>
          </a:prstGeom>
        </p:spPr>
      </p:pic>
      <p:sp>
        <p:nvSpPr>
          <p:cNvPr id="178" name="Line 27"/>
          <p:cNvSpPr>
            <a:spLocks noChangeShapeType="1"/>
          </p:cNvSpPr>
          <p:nvPr/>
        </p:nvSpPr>
        <p:spPr bwMode="auto">
          <a:xfrm flipV="1">
            <a:off x="7019925" y="2565400"/>
            <a:ext cx="1008063" cy="0"/>
          </a:xfrm>
          <a:prstGeom prst="lin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round/>
            <a:headEnd type="oval" w="med" len="med"/>
            <a:tailEnd type="oval" w="med" len="med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9220" name="Рисунок 5" descr="post-273238-1287688177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752600"/>
            <a:ext cx="18145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8" descr="дуб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600200"/>
            <a:ext cx="1957387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2" descr="бе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429000"/>
            <a:ext cx="1128712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8" descr="дуб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2133600"/>
            <a:ext cx="1957388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b9474d314bf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276600"/>
            <a:ext cx="1223962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8" descr="дуб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895600"/>
            <a:ext cx="19558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8" descr="дуб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886200"/>
            <a:ext cx="1957388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52" name="Group 592"/>
          <p:cNvGrpSpPr>
            <a:grpSpLocks/>
          </p:cNvGrpSpPr>
          <p:nvPr/>
        </p:nvGrpSpPr>
        <p:grpSpPr bwMode="auto">
          <a:xfrm rot="20239432" flipH="1">
            <a:off x="3179190" y="5874323"/>
            <a:ext cx="920750" cy="469900"/>
            <a:chOff x="4649" y="2704"/>
            <a:chExt cx="544" cy="296"/>
          </a:xfrm>
        </p:grpSpPr>
        <p:grpSp>
          <p:nvGrpSpPr>
            <p:cNvPr id="9253" name="Group 593"/>
            <p:cNvGrpSpPr>
              <a:grpSpLocks/>
            </p:cNvGrpSpPr>
            <p:nvPr/>
          </p:nvGrpSpPr>
          <p:grpSpPr bwMode="auto">
            <a:xfrm rot="20634609" flipH="1">
              <a:off x="4649" y="2795"/>
              <a:ext cx="272" cy="205"/>
              <a:chOff x="4694" y="3475"/>
              <a:chExt cx="363" cy="432"/>
            </a:xfrm>
          </p:grpSpPr>
          <p:grpSp>
            <p:nvGrpSpPr>
              <p:cNvPr id="9254" name="Group 594"/>
              <p:cNvGrpSpPr>
                <a:grpSpLocks/>
              </p:cNvGrpSpPr>
              <p:nvPr/>
            </p:nvGrpSpPr>
            <p:grpSpPr bwMode="auto">
              <a:xfrm>
                <a:off x="4694" y="3475"/>
                <a:ext cx="136" cy="341"/>
                <a:chOff x="4694" y="3475"/>
                <a:chExt cx="136" cy="341"/>
              </a:xfrm>
            </p:grpSpPr>
            <p:sp>
              <p:nvSpPr>
                <p:cNvPr id="9270" name="Freeform 595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9271" name="Freeform 596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9255" name="Group 597"/>
              <p:cNvGrpSpPr>
                <a:grpSpLocks/>
              </p:cNvGrpSpPr>
              <p:nvPr/>
            </p:nvGrpSpPr>
            <p:grpSpPr bwMode="auto">
              <a:xfrm rot="451181">
                <a:off x="4785" y="3521"/>
                <a:ext cx="136" cy="341"/>
                <a:chOff x="4694" y="3475"/>
                <a:chExt cx="136" cy="341"/>
              </a:xfrm>
            </p:grpSpPr>
            <p:sp>
              <p:nvSpPr>
                <p:cNvPr id="9268" name="Freeform 598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9269" name="Freeform 599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9256" name="Group 600"/>
              <p:cNvGrpSpPr>
                <a:grpSpLocks/>
              </p:cNvGrpSpPr>
              <p:nvPr/>
            </p:nvGrpSpPr>
            <p:grpSpPr bwMode="auto">
              <a:xfrm rot="1557406">
                <a:off x="4921" y="3566"/>
                <a:ext cx="136" cy="341"/>
                <a:chOff x="4694" y="3475"/>
                <a:chExt cx="136" cy="341"/>
              </a:xfrm>
            </p:grpSpPr>
            <p:sp>
              <p:nvSpPr>
                <p:cNvPr id="9266" name="Freeform 601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9267" name="Freeform 602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263" name="Group 603"/>
            <p:cNvGrpSpPr>
              <a:grpSpLocks/>
            </p:cNvGrpSpPr>
            <p:nvPr/>
          </p:nvGrpSpPr>
          <p:grpSpPr bwMode="auto">
            <a:xfrm rot="-519260">
              <a:off x="4921" y="2704"/>
              <a:ext cx="272" cy="205"/>
              <a:chOff x="4694" y="3475"/>
              <a:chExt cx="363" cy="432"/>
            </a:xfrm>
          </p:grpSpPr>
          <p:grpSp>
            <p:nvGrpSpPr>
              <p:cNvPr id="9264" name="Group 604"/>
              <p:cNvGrpSpPr>
                <a:grpSpLocks/>
              </p:cNvGrpSpPr>
              <p:nvPr/>
            </p:nvGrpSpPr>
            <p:grpSpPr bwMode="auto">
              <a:xfrm>
                <a:off x="4694" y="3475"/>
                <a:ext cx="136" cy="341"/>
                <a:chOff x="4694" y="3475"/>
                <a:chExt cx="136" cy="341"/>
              </a:xfrm>
            </p:grpSpPr>
            <p:sp>
              <p:nvSpPr>
                <p:cNvPr id="9261" name="Freeform 605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9262" name="Freeform 606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9265" name="Group 607"/>
              <p:cNvGrpSpPr>
                <a:grpSpLocks/>
              </p:cNvGrpSpPr>
              <p:nvPr/>
            </p:nvGrpSpPr>
            <p:grpSpPr bwMode="auto">
              <a:xfrm rot="451181">
                <a:off x="4785" y="3521"/>
                <a:ext cx="136" cy="341"/>
                <a:chOff x="4694" y="3475"/>
                <a:chExt cx="136" cy="341"/>
              </a:xfrm>
            </p:grpSpPr>
            <p:sp>
              <p:nvSpPr>
                <p:cNvPr id="9259" name="Freeform 608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9260" name="Freeform 609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9272" name="Group 610"/>
              <p:cNvGrpSpPr>
                <a:grpSpLocks/>
              </p:cNvGrpSpPr>
              <p:nvPr/>
            </p:nvGrpSpPr>
            <p:grpSpPr bwMode="auto">
              <a:xfrm rot="1557406">
                <a:off x="4921" y="3566"/>
                <a:ext cx="136" cy="341"/>
                <a:chOff x="4694" y="3475"/>
                <a:chExt cx="136" cy="341"/>
              </a:xfrm>
            </p:grpSpPr>
            <p:sp>
              <p:nvSpPr>
                <p:cNvPr id="9257" name="Freeform 611"/>
                <p:cNvSpPr>
                  <a:spLocks/>
                </p:cNvSpPr>
                <p:nvPr/>
              </p:nvSpPr>
              <p:spPr bwMode="auto">
                <a:xfrm>
                  <a:off x="4694" y="3475"/>
                  <a:ext cx="136" cy="318"/>
                </a:xfrm>
                <a:custGeom>
                  <a:avLst/>
                  <a:gdLst>
                    <a:gd name="T0" fmla="*/ 136 w 136"/>
                    <a:gd name="T1" fmla="*/ 0 h 318"/>
                    <a:gd name="T2" fmla="*/ 46 w 136"/>
                    <a:gd name="T3" fmla="*/ 137 h 318"/>
                    <a:gd name="T4" fmla="*/ 0 w 136"/>
                    <a:gd name="T5" fmla="*/ 318 h 318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318"/>
                    <a:gd name="T11" fmla="*/ 136 w 136"/>
                    <a:gd name="T12" fmla="*/ 318 h 3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318">
                      <a:moveTo>
                        <a:pt x="136" y="0"/>
                      </a:moveTo>
                      <a:cubicBezTo>
                        <a:pt x="102" y="42"/>
                        <a:pt x="69" y="84"/>
                        <a:pt x="46" y="137"/>
                      </a:cubicBezTo>
                      <a:cubicBezTo>
                        <a:pt x="23" y="190"/>
                        <a:pt x="11" y="254"/>
                        <a:pt x="0" y="318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9258" name="Freeform 612"/>
                <p:cNvSpPr>
                  <a:spLocks/>
                </p:cNvSpPr>
                <p:nvPr/>
              </p:nvSpPr>
              <p:spPr bwMode="auto">
                <a:xfrm>
                  <a:off x="4736" y="3480"/>
                  <a:ext cx="88" cy="336"/>
                </a:xfrm>
                <a:custGeom>
                  <a:avLst/>
                  <a:gdLst>
                    <a:gd name="T0" fmla="*/ 88 w 88"/>
                    <a:gd name="T1" fmla="*/ 0 h 336"/>
                    <a:gd name="T2" fmla="*/ 16 w 88"/>
                    <a:gd name="T3" fmla="*/ 200 h 336"/>
                    <a:gd name="T4" fmla="*/ 0 w 88"/>
                    <a:gd name="T5" fmla="*/ 336 h 336"/>
                    <a:gd name="T6" fmla="*/ 0 60000 65536"/>
                    <a:gd name="T7" fmla="*/ 0 60000 65536"/>
                    <a:gd name="T8" fmla="*/ 0 60000 65536"/>
                    <a:gd name="T9" fmla="*/ 0 w 88"/>
                    <a:gd name="T10" fmla="*/ 0 h 336"/>
                    <a:gd name="T11" fmla="*/ 88 w 88"/>
                    <a:gd name="T12" fmla="*/ 336 h 3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" h="336">
                      <a:moveTo>
                        <a:pt x="88" y="0"/>
                      </a:moveTo>
                      <a:cubicBezTo>
                        <a:pt x="76" y="33"/>
                        <a:pt x="31" y="144"/>
                        <a:pt x="16" y="200"/>
                      </a:cubicBezTo>
                      <a:cubicBezTo>
                        <a:pt x="1" y="256"/>
                        <a:pt x="3" y="308"/>
                        <a:pt x="0" y="336"/>
                      </a:cubicBezTo>
                    </a:path>
                  </a:pathLst>
                </a:custGeom>
                <a:solidFill>
                  <a:srgbClr val="66FF66"/>
                </a:solidFill>
                <a:ln w="28575">
                  <a:solidFill>
                    <a:srgbClr val="33CC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36" name="Прямоугольник 149"/>
          <p:cNvSpPr>
            <a:spLocks noChangeArrowheads="1"/>
          </p:cNvSpPr>
          <p:nvPr/>
        </p:nvSpPr>
        <p:spPr bwMode="auto">
          <a:xfrm>
            <a:off x="5257800" y="6019800"/>
            <a:ext cx="3629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" pitchFamily="34" charset="0"/>
              </a:rPr>
              <a:t>Ответ: </a:t>
            </a:r>
            <a:r>
              <a:rPr lang="ru-RU" sz="3200" dirty="0">
                <a:latin typeface="Arial" pitchFamily="34" charset="0"/>
              </a:rPr>
              <a:t>600 сосен.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550" y="762000"/>
            <a:ext cx="8172450" cy="868362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     </a:t>
            </a:r>
            <a:r>
              <a:rPr lang="ru-RU" sz="2800" b="1" dirty="0" smtClean="0">
                <a:solidFill>
                  <a:schemeClr val="tx1"/>
                </a:solidFill>
              </a:rPr>
              <a:t>В </a:t>
            </a:r>
            <a:r>
              <a:rPr lang="ru-RU" sz="2800" b="1" dirty="0">
                <a:solidFill>
                  <a:schemeClr val="tx1"/>
                </a:solidFill>
              </a:rPr>
              <a:t>лесу 800 деревьев. Сосны составляют </a:t>
            </a:r>
            <a:r>
              <a:rPr lang="ru-RU" sz="2800" b="1" dirty="0" smtClean="0">
                <a:solidFill>
                  <a:schemeClr val="tx1"/>
                </a:solidFill>
              </a:rPr>
              <a:t>     </a:t>
            </a:r>
            <a:r>
              <a:rPr lang="ru-RU" sz="2800" b="1" dirty="0">
                <a:solidFill>
                  <a:schemeClr val="tx1"/>
                </a:solidFill>
              </a:rPr>
              <a:t>всех деревьев. Сколько сосен в лесу?</a:t>
            </a:r>
          </a:p>
        </p:txBody>
      </p:sp>
      <p:sp>
        <p:nvSpPr>
          <p:cNvPr id="9238" name="Line 27"/>
          <p:cNvSpPr>
            <a:spLocks noChangeShapeType="1"/>
          </p:cNvSpPr>
          <p:nvPr/>
        </p:nvSpPr>
        <p:spPr bwMode="auto">
          <a:xfrm flipV="1">
            <a:off x="3995738" y="2565400"/>
            <a:ext cx="1008062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40" name="Прямоугольник 165"/>
          <p:cNvSpPr>
            <a:spLocks noChangeArrowheads="1"/>
          </p:cNvSpPr>
          <p:nvPr/>
        </p:nvSpPr>
        <p:spPr bwMode="auto">
          <a:xfrm>
            <a:off x="4427538" y="2565400"/>
            <a:ext cx="21605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        с о с </a:t>
            </a:r>
            <a:r>
              <a:rPr lang="ru-RU" sz="2400" b="1" dirty="0" err="1"/>
              <a:t>н</a:t>
            </a:r>
            <a:r>
              <a:rPr lang="ru-RU" sz="2400" b="1" dirty="0"/>
              <a:t> </a:t>
            </a:r>
            <a:r>
              <a:rPr lang="ru-RU" sz="2400" b="1" dirty="0" err="1"/>
              <a:t>ы</a:t>
            </a:r>
            <a:endParaRPr lang="ru-RU" sz="2400" b="1" dirty="0"/>
          </a:p>
        </p:txBody>
      </p:sp>
      <p:sp>
        <p:nvSpPr>
          <p:cNvPr id="9241" name="AutoShape 13"/>
          <p:cNvSpPr>
            <a:spLocks/>
          </p:cNvSpPr>
          <p:nvPr/>
        </p:nvSpPr>
        <p:spPr bwMode="auto">
          <a:xfrm rot="-5400000">
            <a:off x="5818982" y="885031"/>
            <a:ext cx="458788" cy="4105275"/>
          </a:xfrm>
          <a:prstGeom prst="leftBrace">
            <a:avLst>
              <a:gd name="adj1" fmla="val 39148"/>
              <a:gd name="adj2" fmla="val 5217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2" name="Прямоугольник 168"/>
          <p:cNvSpPr>
            <a:spLocks noChangeArrowheads="1"/>
          </p:cNvSpPr>
          <p:nvPr/>
        </p:nvSpPr>
        <p:spPr bwMode="auto">
          <a:xfrm>
            <a:off x="5508625" y="3068638"/>
            <a:ext cx="14811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</a:rPr>
              <a:t>800 </a:t>
            </a:r>
            <a:r>
              <a:rPr lang="ru-RU" sz="2400" b="1" dirty="0">
                <a:solidFill>
                  <a:srgbClr val="000000"/>
                </a:solidFill>
              </a:rPr>
              <a:t>дер.</a:t>
            </a:r>
            <a:endParaRPr lang="ru-RU" sz="2400" dirty="0"/>
          </a:p>
        </p:txBody>
      </p:sp>
      <p:sp>
        <p:nvSpPr>
          <p:cNvPr id="9244" name="Line 27"/>
          <p:cNvSpPr>
            <a:spLocks noChangeShapeType="1"/>
          </p:cNvSpPr>
          <p:nvPr/>
        </p:nvSpPr>
        <p:spPr bwMode="auto">
          <a:xfrm flipV="1">
            <a:off x="5003800" y="2565400"/>
            <a:ext cx="1008063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45" name="Line 27"/>
          <p:cNvSpPr>
            <a:spLocks noChangeShapeType="1"/>
          </p:cNvSpPr>
          <p:nvPr/>
        </p:nvSpPr>
        <p:spPr bwMode="auto">
          <a:xfrm flipV="1">
            <a:off x="6011863" y="2565400"/>
            <a:ext cx="1008062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7" name="TextBox 156"/>
          <p:cNvSpPr txBox="1"/>
          <p:nvPr/>
        </p:nvSpPr>
        <p:spPr>
          <a:xfrm>
            <a:off x="2057400" y="152400"/>
            <a:ext cx="5989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Определите вид задачи и решите её.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43010" name="Object 5"/>
          <p:cNvGraphicFramePr>
            <a:graphicFrameLocks noChangeAspect="1"/>
          </p:cNvGraphicFramePr>
          <p:nvPr/>
        </p:nvGraphicFramePr>
        <p:xfrm>
          <a:off x="7772400" y="533400"/>
          <a:ext cx="355600" cy="842963"/>
        </p:xfrm>
        <a:graphic>
          <a:graphicData uri="http://schemas.openxmlformats.org/presentationml/2006/ole">
            <p:oleObj spid="_x0000_s43012" name="Формула" r:id="rId9" imgW="152334" imgH="393529" progId="Equation.3">
              <p:embed/>
            </p:oleObj>
          </a:graphicData>
        </a:graphic>
      </p:graphicFrame>
      <p:graphicFrame>
        <p:nvGraphicFramePr>
          <p:cNvPr id="43011" name="Object 5"/>
          <p:cNvGraphicFramePr>
            <a:graphicFrameLocks noChangeAspect="1"/>
          </p:cNvGraphicFramePr>
          <p:nvPr/>
        </p:nvGraphicFramePr>
        <p:xfrm>
          <a:off x="5257800" y="1676400"/>
          <a:ext cx="355600" cy="842963"/>
        </p:xfrm>
        <a:graphic>
          <a:graphicData uri="http://schemas.openxmlformats.org/presentationml/2006/ole">
            <p:oleObj spid="_x0000_s43013" name="Формула" r:id="rId10" imgW="152334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0" grpId="0"/>
      <p:bldP spid="9241" grpId="0" animBg="1"/>
      <p:bldP spid="924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344</Words>
  <Application>Microsoft Office PowerPoint</Application>
  <PresentationFormat>Экран (4:3)</PresentationFormat>
  <Paragraphs>87</Paragraphs>
  <Slides>16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Физминутка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Оцените свою работу на уроке.  Что получалось?  Над чем надо ещё работать?  Что надо повторить? </vt:lpstr>
      <vt:lpstr>Рефлексия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Учитель</cp:lastModifiedBy>
  <cp:revision>9</cp:revision>
  <dcterms:created xsi:type="dcterms:W3CDTF">2018-11-25T14:08:18Z</dcterms:created>
  <dcterms:modified xsi:type="dcterms:W3CDTF">2020-12-02T10:45:09Z</dcterms:modified>
</cp:coreProperties>
</file>