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Тема урока: </a:t>
            </a:r>
            <a:r>
              <a:rPr lang="ru-RU" sz="6000" u="sng" dirty="0" smtClean="0"/>
              <a:t>Средневековая деревня и её обитатели</a:t>
            </a:r>
            <a:endParaRPr lang="ru-RU" sz="6000" u="sng" dirty="0"/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2074242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</a:rPr>
              <a:t>Барщина</a:t>
            </a:r>
            <a:r>
              <a:rPr lang="ru-RU" sz="4000" dirty="0" smtClean="0"/>
              <a:t> – все работы крестьян в хозяйстве помещика (строили и чинили его дом, чистили пруды и </a:t>
            </a:r>
            <a:r>
              <a:rPr lang="ru-RU" sz="4000" dirty="0" err="1" smtClean="0"/>
              <a:t>т.д</a:t>
            </a:r>
            <a:r>
              <a:rPr lang="ru-RU" sz="4000" dirty="0" smtClean="0"/>
              <a:t>)</a:t>
            </a:r>
            <a:endParaRPr lang="ru-RU" sz="4000" dirty="0"/>
          </a:p>
        </p:txBody>
      </p:sp>
      <p:pic>
        <p:nvPicPr>
          <p:cNvPr id="5" name="Содержимое 4" descr="images (9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420888"/>
            <a:ext cx="2833439" cy="4104456"/>
          </a:xfrm>
        </p:spPr>
      </p:pic>
      <p:pic>
        <p:nvPicPr>
          <p:cNvPr id="6" name="Содержимое 5" descr="images (8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20072" y="2420888"/>
            <a:ext cx="3528392" cy="424847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650306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FF00"/>
                </a:solidFill>
              </a:rPr>
              <a:t>Оброк</a:t>
            </a:r>
            <a:r>
              <a:rPr lang="ru-RU" sz="4800" dirty="0" smtClean="0"/>
              <a:t> – доля продуктов своего хозяйства (зерно, мед, яйца, сало, скот…)</a:t>
            </a:r>
            <a:endParaRPr lang="ru-RU" sz="4800" dirty="0"/>
          </a:p>
        </p:txBody>
      </p:sp>
      <p:pic>
        <p:nvPicPr>
          <p:cNvPr id="5" name="Содержимое 4" descr="images (1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212976"/>
            <a:ext cx="3744416" cy="3096343"/>
          </a:xfrm>
        </p:spPr>
      </p:pic>
      <p:pic>
        <p:nvPicPr>
          <p:cNvPr id="6" name="Содержимое 5" descr="images (1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99992" y="3212976"/>
            <a:ext cx="4248472" cy="309634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2232248"/>
          </a:xfrm>
        </p:spPr>
        <p:txBody>
          <a:bodyPr/>
          <a:lstStyle/>
          <a:p>
            <a:r>
              <a:rPr lang="ru-RU" dirty="0" smtClean="0"/>
              <a:t>Общины частично владели пашнями и угодьями (луга, озера, леса, реки)</a:t>
            </a:r>
            <a:endParaRPr lang="ru-RU" dirty="0"/>
          </a:p>
        </p:txBody>
      </p:sp>
      <p:pic>
        <p:nvPicPr>
          <p:cNvPr id="5" name="Содержимое 4" descr="images (1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934494"/>
            <a:ext cx="3672408" cy="2942778"/>
          </a:xfrm>
        </p:spPr>
      </p:pic>
      <p:pic>
        <p:nvPicPr>
          <p:cNvPr id="6" name="Содержимое 5" descr="images (12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16016" y="2939256"/>
            <a:ext cx="3888432" cy="293801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229026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Крестьяне жили в деревнях. Деревни насчитывали 10-15 дворов</a:t>
            </a:r>
            <a:endParaRPr lang="ru-RU" sz="4000" dirty="0"/>
          </a:p>
        </p:txBody>
      </p:sp>
      <p:pic>
        <p:nvPicPr>
          <p:cNvPr id="5" name="Содержимое 4" descr="images (15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939256"/>
            <a:ext cx="3168352" cy="2866008"/>
          </a:xfrm>
        </p:spPr>
      </p:pic>
      <p:pic>
        <p:nvPicPr>
          <p:cNvPr id="6" name="Содержимое 5" descr="images (16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355976" y="2991644"/>
            <a:ext cx="4608512" cy="35337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Обстановка дома крестьян средневековой Европы</a:t>
            </a:r>
            <a:endParaRPr lang="ru-RU" sz="2400" dirty="0"/>
          </a:p>
        </p:txBody>
      </p:sp>
      <p:pic>
        <p:nvPicPr>
          <p:cNvPr id="4" name="Содержимое 3" descr="6886455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20056"/>
            <a:ext cx="7848872" cy="4733280"/>
          </a:xfrm>
        </p:spPr>
      </p:pic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931224" cy="567496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</a:rPr>
              <a:t>Хозяйство было натуральным, то есть все основные продукты и вещи изготовлялись не для продажи, а для собственного потребления</a:t>
            </a:r>
            <a:endParaRPr lang="ru-RU" sz="5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147248" cy="28666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Домашнее задание: §</a:t>
            </a:r>
            <a:r>
              <a:rPr lang="ru-RU" sz="4000" dirty="0" smtClean="0"/>
              <a:t>11</a:t>
            </a:r>
            <a:br>
              <a:rPr lang="ru-RU" sz="4000" dirty="0" smtClean="0"/>
            </a:br>
            <a:r>
              <a:rPr lang="ru-RU" sz="4000" dirty="0" smtClean="0"/>
              <a:t>написать рассказ: « Один день из жизни средневекового крестьянина», выучить новые слова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Блиц-опрос: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Сложный </a:t>
            </a:r>
            <a:r>
              <a:rPr lang="ru-RU" dirty="0"/>
              <a:t>в</a:t>
            </a:r>
            <a:r>
              <a:rPr lang="ru-RU" dirty="0" smtClean="0"/>
              <a:t>осточный орнамент -</a:t>
            </a:r>
            <a:endParaRPr lang="ru-RU" dirty="0"/>
          </a:p>
          <a:p>
            <a:r>
              <a:rPr lang="ru-RU" dirty="0" smtClean="0"/>
              <a:t>2. Высшее мусульманское учебное заведение –</a:t>
            </a:r>
          </a:p>
          <a:p>
            <a:r>
              <a:rPr lang="ru-RU" dirty="0" smtClean="0"/>
              <a:t>3. Персидский ученый, врач –</a:t>
            </a:r>
          </a:p>
          <a:p>
            <a:r>
              <a:rPr lang="ru-RU" dirty="0" smtClean="0"/>
              <a:t>4. Автор « Книги царей» –</a:t>
            </a:r>
          </a:p>
          <a:p>
            <a:r>
              <a:rPr lang="ru-RU" dirty="0" smtClean="0"/>
              <a:t>5. Мусульманский храм 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81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91264" cy="65836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 середине </a:t>
            </a:r>
            <a:r>
              <a:rPr lang="en-US" sz="3200" dirty="0" smtClean="0"/>
              <a:t>XI</a:t>
            </a:r>
            <a:r>
              <a:rPr lang="ru-RU" sz="3200" dirty="0" smtClean="0"/>
              <a:t> века в Европе установился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5400" dirty="0" smtClean="0">
                <a:solidFill>
                  <a:srgbClr val="FFFF00"/>
                </a:solidFill>
              </a:rPr>
              <a:t>феодализм </a:t>
            </a:r>
            <a:r>
              <a:rPr lang="ru-RU" sz="5400" dirty="0" smtClean="0"/>
              <a:t>– </a:t>
            </a:r>
            <a:r>
              <a:rPr lang="ru-RU" sz="4800" dirty="0" smtClean="0"/>
              <a:t>общественный строй, при котором власть в обществе принадлежала землевладельцам-феодалам</a:t>
            </a:r>
            <a:endParaRPr lang="ru-RU" sz="4800" dirty="0"/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52928" cy="171420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Феодалы были </a:t>
            </a:r>
            <a:r>
              <a:rPr lang="ru-RU" sz="4400" b="1" dirty="0" smtClean="0"/>
              <a:t>светскими</a:t>
            </a:r>
            <a:r>
              <a:rPr lang="ru-RU" sz="4400" dirty="0" smtClean="0"/>
              <a:t> и </a:t>
            </a:r>
            <a:r>
              <a:rPr lang="ru-RU" sz="4400" b="1" dirty="0" smtClean="0"/>
              <a:t>церковными</a:t>
            </a:r>
            <a:endParaRPr lang="ru-RU" sz="4400" b="1" dirty="0"/>
          </a:p>
        </p:txBody>
      </p:sp>
      <p:pic>
        <p:nvPicPr>
          <p:cNvPr id="5" name="Содержимое 4" descr="images (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060848"/>
            <a:ext cx="3312368" cy="4464496"/>
          </a:xfrm>
        </p:spPr>
      </p:pic>
      <p:pic>
        <p:nvPicPr>
          <p:cNvPr id="6" name="Содержимое 5" descr="images (3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76055" y="2060848"/>
            <a:ext cx="3384377" cy="4464496"/>
          </a:xfrm>
        </p:spPr>
      </p:pic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980728"/>
            <a:ext cx="3053868" cy="197878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images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312" r="312"/>
          <a:stretch>
            <a:fillRect/>
          </a:stretch>
        </p:blipFill>
        <p:spPr>
          <a:xfrm>
            <a:off x="539552" y="620688"/>
            <a:ext cx="4640876" cy="451401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92080" y="1052736"/>
            <a:ext cx="3528392" cy="4609511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Подавляющее большинство населения составляли </a:t>
            </a:r>
            <a:r>
              <a:rPr lang="ru-RU" sz="4800" b="1" dirty="0" smtClean="0"/>
              <a:t>зависимые крестьяне</a:t>
            </a:r>
            <a:endParaRPr lang="ru-RU" sz="4800" b="1" dirty="0"/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s (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476672"/>
            <a:ext cx="8064896" cy="568863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218258"/>
          </a:xfrm>
        </p:spPr>
        <p:txBody>
          <a:bodyPr>
            <a:noAutofit/>
          </a:bodyPr>
          <a:lstStyle/>
          <a:p>
            <a:r>
              <a:rPr lang="ru-RU" sz="3600" dirty="0" smtClean="0"/>
              <a:t>В </a:t>
            </a:r>
            <a:r>
              <a:rPr lang="en-US" sz="3600" dirty="0" smtClean="0"/>
              <a:t>IX</a:t>
            </a:r>
            <a:r>
              <a:rPr lang="ru-RU" sz="3600" dirty="0" smtClean="0"/>
              <a:t>-</a:t>
            </a:r>
            <a:r>
              <a:rPr lang="en-US" sz="3600" dirty="0" smtClean="0"/>
              <a:t>X</a:t>
            </a:r>
            <a:r>
              <a:rPr lang="ru-RU" sz="3600" dirty="0" smtClean="0"/>
              <a:t> веках возникла феодальная вотчина, или </a:t>
            </a:r>
            <a:r>
              <a:rPr lang="ru-RU" sz="4800" dirty="0" smtClean="0">
                <a:solidFill>
                  <a:srgbClr val="FFFF00"/>
                </a:solidFill>
              </a:rPr>
              <a:t>поместье</a:t>
            </a:r>
            <a:r>
              <a:rPr lang="ru-RU" sz="3600" dirty="0" smtClean="0"/>
              <a:t>, - хозяйство феодала, в котором работали зависимые крестьяне</a:t>
            </a:r>
            <a:endParaRPr lang="ru-RU" sz="3600" dirty="0"/>
          </a:p>
        </p:txBody>
      </p:sp>
      <p:pic>
        <p:nvPicPr>
          <p:cNvPr id="4" name="Содержимое 3" descr="images (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2564904"/>
            <a:ext cx="6120680" cy="4104456"/>
          </a:xfrm>
        </p:spPr>
      </p:pic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5818976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FF00"/>
                </a:solidFill>
              </a:rPr>
              <a:t>Вотчина</a:t>
            </a:r>
            <a:r>
              <a:rPr lang="ru-RU" sz="6000" dirty="0" smtClean="0"/>
              <a:t> («от отца») – наследственное земельное владение феодала</a:t>
            </a:r>
            <a:endParaRPr lang="ru-RU" sz="6000" dirty="0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78621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 пользование землей зависимые крестьяне несли повинности (принудительные обязанности)</a:t>
            </a:r>
            <a:endParaRPr lang="ru-RU" sz="3200" dirty="0"/>
          </a:p>
        </p:txBody>
      </p:sp>
      <p:pic>
        <p:nvPicPr>
          <p:cNvPr id="4" name="Содержимое 3" descr="загруженно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988840"/>
            <a:ext cx="3600400" cy="4680520"/>
          </a:xfrm>
        </p:spPr>
      </p:pic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85</TotalTime>
  <Words>194</Words>
  <Application>Microsoft Office PowerPoint</Application>
  <PresentationFormat>Экран (4:3)</PresentationFormat>
  <Paragraphs>20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Franklin Gothic Book</vt:lpstr>
      <vt:lpstr>Wingdings 2</vt:lpstr>
      <vt:lpstr>Техническая</vt:lpstr>
      <vt:lpstr>Тема урока: Средневековая деревня и её обитатели</vt:lpstr>
      <vt:lpstr>Блиц-опрос:</vt:lpstr>
      <vt:lpstr>К середине XI века в Европе установился   феодализм – общественный строй, при котором власть в обществе принадлежала землевладельцам-феодалам</vt:lpstr>
      <vt:lpstr>Феодалы были светскими и церковными</vt:lpstr>
      <vt:lpstr>Презентация PowerPoint</vt:lpstr>
      <vt:lpstr>Презентация PowerPoint</vt:lpstr>
      <vt:lpstr>В IX-X веках возникла феодальная вотчина, или поместье, - хозяйство феодала, в котором работали зависимые крестьяне</vt:lpstr>
      <vt:lpstr>Вотчина («от отца») – наследственное земельное владение феодала</vt:lpstr>
      <vt:lpstr>За пользование землей зависимые крестьяне несли повинности (принудительные обязанности)</vt:lpstr>
      <vt:lpstr>Барщина – все работы крестьян в хозяйстве помещика (строили и чинили его дом, чистили пруды и т.д)</vt:lpstr>
      <vt:lpstr>Оброк – доля продуктов своего хозяйства (зерно, мед, яйца, сало, скот…)</vt:lpstr>
      <vt:lpstr>Общины частично владели пашнями и угодьями (луга, озера, леса, реки)</vt:lpstr>
      <vt:lpstr>Крестьяне жили в деревнях. Деревни насчитывали 10-15 дворов</vt:lpstr>
      <vt:lpstr>Обстановка дома крестьян средневековой Европы</vt:lpstr>
      <vt:lpstr>Хозяйство было натуральным, то есть все основные продукты и вещи изготовлялись не для продажи, а для собственного потребления</vt:lpstr>
      <vt:lpstr>Домашнее задание: §11 написать рассказ: « Один день из жизни средневекового крестьянина», выучить новые слова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Средневековая деревня и её обитатели</dc:title>
  <dc:creator>павел</dc:creator>
  <cp:lastModifiedBy>Windows User</cp:lastModifiedBy>
  <cp:revision>12</cp:revision>
  <dcterms:created xsi:type="dcterms:W3CDTF">2014-10-05T13:58:15Z</dcterms:created>
  <dcterms:modified xsi:type="dcterms:W3CDTF">2020-11-10T13:17:52Z</dcterms:modified>
</cp:coreProperties>
</file>