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37" r:id="rId3"/>
    <p:sldId id="338" r:id="rId4"/>
    <p:sldId id="339" r:id="rId5"/>
    <p:sldId id="340" r:id="rId6"/>
    <p:sldId id="273" r:id="rId7"/>
    <p:sldId id="324" r:id="rId8"/>
    <p:sldId id="275" r:id="rId9"/>
    <p:sldId id="281" r:id="rId10"/>
    <p:sldId id="307" r:id="rId11"/>
    <p:sldId id="274" r:id="rId12"/>
    <p:sldId id="325" r:id="rId13"/>
    <p:sldId id="302" r:id="rId14"/>
    <p:sldId id="300" r:id="rId15"/>
    <p:sldId id="309" r:id="rId16"/>
    <p:sldId id="332" r:id="rId17"/>
    <p:sldId id="330" r:id="rId18"/>
    <p:sldId id="341" r:id="rId19"/>
    <p:sldId id="323" r:id="rId20"/>
    <p:sldId id="335" r:id="rId21"/>
    <p:sldId id="334" r:id="rId22"/>
    <p:sldId id="329" r:id="rId23"/>
    <p:sldId id="336" r:id="rId24"/>
    <p:sldId id="328" r:id="rId25"/>
    <p:sldId id="327" r:id="rId26"/>
    <p:sldId id="342" r:id="rId27"/>
    <p:sldId id="314" r:id="rId28"/>
    <p:sldId id="322" r:id="rId29"/>
    <p:sldId id="343" r:id="rId30"/>
    <p:sldId id="31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  <a:srgbClr val="996633"/>
    <a:srgbClr val="9999FF"/>
    <a:srgbClr val="EAEAEA"/>
    <a:srgbClr val="FFFFFF"/>
    <a:srgbClr val="FFCCCC"/>
    <a:srgbClr val="9966FF"/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6126" autoAdjust="0"/>
    <p:restoredTop sz="94660"/>
  </p:normalViewPr>
  <p:slideViewPr>
    <p:cSldViewPr>
      <p:cViewPr>
        <p:scale>
          <a:sx n="64" d="100"/>
          <a:sy n="64" d="100"/>
        </p:scale>
        <p:origin x="-106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E7F41-597D-46EE-8075-0D3349C9F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67435-3DEA-4AE1-ABAA-66EEE54CD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73128-BC79-42D3-BED0-D91A2E61A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5F8EB-E8ED-4687-A902-1422C8EE0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068A5-038B-4EF8-B992-671117D93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D17E5-5E5B-4D42-92AA-2DEDC30D0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242BB-969E-497B-9731-03471BEC9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BD842-3EA3-4D45-A233-DEDAD0BE4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5A2A0-C453-4364-8630-7D3F8401A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C42BD-A7A8-425F-B28B-5441905A6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68A88-8D05-42AA-A633-F7AAAE795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3011F-302A-4277-8AAF-21A9E2CF83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0F617A-78FC-4340-AB0A-442E0A64F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5.xml"/><Relationship Id="rId3" Type="http://schemas.openxmlformats.org/officeDocument/2006/relationships/image" Target="../media/image14.jpeg"/><Relationship Id="rId7" Type="http://schemas.openxmlformats.org/officeDocument/2006/relationships/image" Target="../media/image44.pn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png"/><Relationship Id="rId1" Type="http://schemas.openxmlformats.org/officeDocument/2006/relationships/audio" Target="file:///C:\Documents%20and%20Settings\&#1052;&#1077;&#1076;&#1080;&#1072;\&#1052;&#1086;&#1080;%20&#1076;&#1086;&#1082;&#1091;&#1084;&#1077;&#1085;&#1090;&#1099;\&#1052;&#1086;&#1103;%20&#1084;&#1091;&#1079;&#1099;&#1082;&#1072;\&#1084;&#1091;&#1079;&#1099;&#1082;&#1072;&#1044;&#1077;&#1085;&#1100;\lyube_russkim-geroyam-posvyashcaetsya.mp3" TargetMode="External"/><Relationship Id="rId6" Type="http://schemas.openxmlformats.org/officeDocument/2006/relationships/image" Target="../media/image18.png"/><Relationship Id="rId11" Type="http://schemas.openxmlformats.org/officeDocument/2006/relationships/slide" Target="slide3.xml"/><Relationship Id="rId5" Type="http://schemas.openxmlformats.org/officeDocument/2006/relationships/slide" Target="slide19.xml"/><Relationship Id="rId15" Type="http://schemas.openxmlformats.org/officeDocument/2006/relationships/image" Target="../media/image45.png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png"/><Relationship Id="rId18" Type="http://schemas.openxmlformats.org/officeDocument/2006/relationships/image" Target="../media/image6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17" Type="http://schemas.openxmlformats.org/officeDocument/2006/relationships/image" Target="../media/image66.jpeg"/><Relationship Id="rId2" Type="http://schemas.openxmlformats.org/officeDocument/2006/relationships/image" Target="../media/image51.gif"/><Relationship Id="rId16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5" Type="http://schemas.openxmlformats.org/officeDocument/2006/relationships/image" Target="../media/image64.jpeg"/><Relationship Id="rId10" Type="http://schemas.openxmlformats.org/officeDocument/2006/relationships/image" Target="../media/image59.jpeg"/><Relationship Id="rId19" Type="http://schemas.openxmlformats.org/officeDocument/2006/relationships/image" Target="../media/image68.jpeg"/><Relationship Id="rId4" Type="http://schemas.openxmlformats.org/officeDocument/2006/relationships/image" Target="../media/image53.gif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9.xml"/><Relationship Id="rId3" Type="http://schemas.openxmlformats.org/officeDocument/2006/relationships/image" Target="../media/image19.png"/><Relationship Id="rId7" Type="http://schemas.openxmlformats.org/officeDocument/2006/relationships/image" Target="../media/image44.png"/><Relationship Id="rId12" Type="http://schemas.openxmlformats.org/officeDocument/2006/relationships/image" Target="../media/image17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22.png"/><Relationship Id="rId5" Type="http://schemas.openxmlformats.org/officeDocument/2006/relationships/image" Target="../media/image20.jpeg"/><Relationship Id="rId10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image" Target="../media/image45.png"/><Relationship Id="rId1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3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12" Type="http://schemas.openxmlformats.org/officeDocument/2006/relationships/image" Target="../media/image82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75.jpeg"/><Relationship Id="rId10" Type="http://schemas.openxmlformats.org/officeDocument/2006/relationships/image" Target="../media/image80.png"/><Relationship Id="rId4" Type="http://schemas.openxmlformats.org/officeDocument/2006/relationships/image" Target="../media/image74.jpeg"/><Relationship Id="rId9" Type="http://schemas.openxmlformats.org/officeDocument/2006/relationships/image" Target="../media/image79.jpeg"/><Relationship Id="rId14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19.xml"/><Relationship Id="rId4" Type="http://schemas.openxmlformats.org/officeDocument/2006/relationships/image" Target="../media/image8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1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95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slide" Target="slide19.xml"/><Relationship Id="rId4" Type="http://schemas.openxmlformats.org/officeDocument/2006/relationships/image" Target="../media/image9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94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13" Type="http://schemas.openxmlformats.org/officeDocument/2006/relationships/image" Target="../media/image46.png"/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12" Type="http://schemas.openxmlformats.org/officeDocument/2006/relationships/image" Target="../media/image116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52;&#1077;&#1076;&#1080;&#1072;\&#1052;&#1086;&#1080;%20&#1076;&#1086;&#1082;&#1091;&#1084;&#1077;&#1085;&#1090;&#1099;\&#1052;&#1086;&#1103;%20&#1084;&#1091;&#1079;&#1099;&#1082;&#1072;\&#1084;&#1091;&#1079;&#1099;&#1082;&#1072;&#1044;&#1077;&#1085;&#1100;\Detskaya-pesnya-o-voyne-Obelisk(muzofon.com).mp3" TargetMode="External"/><Relationship Id="rId6" Type="http://schemas.openxmlformats.org/officeDocument/2006/relationships/image" Target="../media/image110.jpeg"/><Relationship Id="rId11" Type="http://schemas.openxmlformats.org/officeDocument/2006/relationships/image" Target="../media/image115.png"/><Relationship Id="rId5" Type="http://schemas.openxmlformats.org/officeDocument/2006/relationships/image" Target="../media/image109.jpeg"/><Relationship Id="rId10" Type="http://schemas.openxmlformats.org/officeDocument/2006/relationships/image" Target="../media/image114.jpeg"/><Relationship Id="rId4" Type="http://schemas.openxmlformats.org/officeDocument/2006/relationships/image" Target="../media/image108.png"/><Relationship Id="rId9" Type="http://schemas.openxmlformats.org/officeDocument/2006/relationships/image" Target="../media/image11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13" Type="http://schemas.openxmlformats.org/officeDocument/2006/relationships/image" Target="../media/image127.jpeg"/><Relationship Id="rId18" Type="http://schemas.openxmlformats.org/officeDocument/2006/relationships/image" Target="../media/image132.png"/><Relationship Id="rId3" Type="http://schemas.openxmlformats.org/officeDocument/2006/relationships/image" Target="../media/image118.jpeg"/><Relationship Id="rId7" Type="http://schemas.openxmlformats.org/officeDocument/2006/relationships/image" Target="../media/image105.jpeg"/><Relationship Id="rId12" Type="http://schemas.openxmlformats.org/officeDocument/2006/relationships/image" Target="../media/image126.jpeg"/><Relationship Id="rId17" Type="http://schemas.openxmlformats.org/officeDocument/2006/relationships/image" Target="../media/image131.jpeg"/><Relationship Id="rId2" Type="http://schemas.openxmlformats.org/officeDocument/2006/relationships/image" Target="../media/image117.jpeg"/><Relationship Id="rId16" Type="http://schemas.openxmlformats.org/officeDocument/2006/relationships/image" Target="../media/image130.jpeg"/><Relationship Id="rId20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jpeg"/><Relationship Id="rId11" Type="http://schemas.openxmlformats.org/officeDocument/2006/relationships/image" Target="../media/image125.jpeg"/><Relationship Id="rId5" Type="http://schemas.openxmlformats.org/officeDocument/2006/relationships/image" Target="../media/image120.jpeg"/><Relationship Id="rId15" Type="http://schemas.openxmlformats.org/officeDocument/2006/relationships/image" Target="../media/image129.jpeg"/><Relationship Id="rId10" Type="http://schemas.openxmlformats.org/officeDocument/2006/relationships/image" Target="../media/image124.jpeg"/><Relationship Id="rId19" Type="http://schemas.openxmlformats.org/officeDocument/2006/relationships/image" Target="../media/image133.jpeg"/><Relationship Id="rId4" Type="http://schemas.openxmlformats.org/officeDocument/2006/relationships/image" Target="../media/image119.jpeg"/><Relationship Id="rId9" Type="http://schemas.openxmlformats.org/officeDocument/2006/relationships/image" Target="../media/image123.jpeg"/><Relationship Id="rId14" Type="http://schemas.openxmlformats.org/officeDocument/2006/relationships/image" Target="../media/image1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gif"/><Relationship Id="rId2" Type="http://schemas.openxmlformats.org/officeDocument/2006/relationships/image" Target="../media/image13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1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afimovich.org/kryuchkov-k-f.html" TargetMode="External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vatovo.ws/s/war_kavaleri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slide" Target="slide2.xml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21.png"/><Relationship Id="rId3" Type="http://schemas.openxmlformats.org/officeDocument/2006/relationships/slide" Target="slide15.xml"/><Relationship Id="rId7" Type="http://schemas.openxmlformats.org/officeDocument/2006/relationships/image" Target="../media/image17.png"/><Relationship Id="rId12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slide" Target="slide3.xml"/><Relationship Id="rId5" Type="http://schemas.openxmlformats.org/officeDocument/2006/relationships/slide" Target="slide13.xml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722417">
            <a:off x="4119563" y="874713"/>
            <a:ext cx="449580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51478">
            <a:off x="6602413" y="3330575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81000"/>
            <a:ext cx="30480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914400" y="4800600"/>
            <a:ext cx="46482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3300"/>
                </a:solidFill>
              </a:rPr>
              <a:t>            Крикалёв</a:t>
            </a:r>
            <a:r>
              <a:rPr lang="ru-RU" b="1">
                <a:solidFill>
                  <a:srgbClr val="663300"/>
                </a:solidFill>
              </a:rPr>
              <a:t> </a:t>
            </a:r>
          </a:p>
          <a:p>
            <a:r>
              <a:rPr lang="ru-RU" sz="2400" b="1">
                <a:solidFill>
                  <a:srgbClr val="663300"/>
                </a:solidFill>
              </a:rPr>
              <a:t>Сергей Константинович</a:t>
            </a:r>
            <a:r>
              <a:rPr lang="ru-RU" b="1">
                <a:solidFill>
                  <a:srgbClr val="663300"/>
                </a:solidFill>
              </a:rPr>
              <a:t>-лётчик-космонавт,</a:t>
            </a:r>
            <a:r>
              <a:rPr lang="ru-RU"/>
              <a:t> </a:t>
            </a:r>
            <a:r>
              <a:rPr lang="ru-RU" b="1">
                <a:solidFill>
                  <a:srgbClr val="663300"/>
                </a:solidFill>
              </a:rPr>
              <a:t>рекордсмен Земли по суммарному времени пребывания в космосе.</a:t>
            </a:r>
            <a:r>
              <a:rPr lang="ru-RU"/>
              <a:t> </a:t>
            </a:r>
            <a:endParaRPr lang="ru-RU">
              <a:solidFill>
                <a:srgbClr val="663300"/>
              </a:solidFill>
            </a:endParaRPr>
          </a:p>
        </p:txBody>
      </p:sp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28336">
            <a:off x="6611938" y="541338"/>
            <a:ext cx="182880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04800"/>
            <a:ext cx="2362200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990600" y="3810000"/>
            <a:ext cx="3810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996633"/>
                </a:solidFill>
              </a:rPr>
              <a:t>                   Карелин</a:t>
            </a:r>
          </a:p>
          <a:p>
            <a:r>
              <a:rPr lang="ru-RU">
                <a:solidFill>
                  <a:srgbClr val="996633"/>
                </a:solidFill>
              </a:rPr>
              <a:t> </a:t>
            </a:r>
            <a:r>
              <a:rPr lang="ru-RU" b="1">
                <a:solidFill>
                  <a:srgbClr val="996633"/>
                </a:solidFill>
              </a:rPr>
              <a:t>Александр Александрович</a:t>
            </a:r>
            <a:endParaRPr lang="ru-RU">
              <a:solidFill>
                <a:srgbClr val="996633"/>
              </a:solidFill>
            </a:endParaRPr>
          </a:p>
          <a:p>
            <a:r>
              <a:rPr lang="ru-RU">
                <a:solidFill>
                  <a:srgbClr val="996633"/>
                </a:solidFill>
              </a:rPr>
              <a:t>Выдающийся российский спортсмен,сильнейший борец  </a:t>
            </a:r>
          </a:p>
          <a:p>
            <a:r>
              <a:rPr lang="ru-RU" b="1">
                <a:solidFill>
                  <a:srgbClr val="996633"/>
                </a:solidFill>
              </a:rPr>
              <a:t>                   Планеты.</a:t>
            </a:r>
            <a:endParaRPr lang="ru-RU">
              <a:solidFill>
                <a:srgbClr val="996633"/>
              </a:solidFill>
            </a:endParaRPr>
          </a:p>
          <a:p>
            <a:r>
              <a:rPr lang="ru-RU">
                <a:solidFill>
                  <a:srgbClr val="996633"/>
                </a:solidFill>
              </a:rPr>
              <a:t>А.А.Карелин входит в число 25 лучших спортсменов мира XX столетия.</a:t>
            </a:r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609600"/>
            <a:ext cx="19812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2057400"/>
            <a:ext cx="19812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5410200"/>
            <a:ext cx="14398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83631">
            <a:off x="4697413" y="3759200"/>
            <a:ext cx="31591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643960">
            <a:off x="6656388" y="534988"/>
            <a:ext cx="17780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/>
          <p:cNvSpPr>
            <a:spLocks noChangeArrowheads="1"/>
          </p:cNvSpPr>
          <p:nvPr/>
        </p:nvSpPr>
        <p:spPr bwMode="auto">
          <a:xfrm>
            <a:off x="1981200" y="457200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C3300"/>
                </a:solidFill>
              </a:rPr>
              <a:t>9 декабря страна чествует:</a:t>
            </a:r>
          </a:p>
        </p:txBody>
      </p:sp>
      <p:grpSp>
        <p:nvGrpSpPr>
          <p:cNvPr id="9219" name="Group 59"/>
          <p:cNvGrpSpPr>
            <a:grpSpLocks/>
          </p:cNvGrpSpPr>
          <p:nvPr/>
        </p:nvGrpSpPr>
        <p:grpSpPr bwMode="auto">
          <a:xfrm>
            <a:off x="1295400" y="4038600"/>
            <a:ext cx="2971800" cy="2133600"/>
            <a:chOff x="720" y="912"/>
            <a:chExt cx="1872" cy="1344"/>
          </a:xfrm>
        </p:grpSpPr>
        <p:pic>
          <p:nvPicPr>
            <p:cNvPr id="9237" name="Picture 3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0" y="912"/>
              <a:ext cx="1872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8" name="Picture 1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60" y="1104"/>
              <a:ext cx="472" cy="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9" name="Text Box 40"/>
            <p:cNvSpPr txBox="1">
              <a:spLocks noChangeArrowheads="1"/>
            </p:cNvSpPr>
            <p:nvPr/>
          </p:nvSpPr>
          <p:spPr bwMode="auto">
            <a:xfrm>
              <a:off x="1440" y="1392"/>
              <a:ext cx="100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CC3300"/>
                  </a:solidFill>
                </a:rPr>
                <a:t>Героев Советского Союза</a:t>
              </a:r>
            </a:p>
          </p:txBody>
        </p:sp>
      </p:grpSp>
      <p:grpSp>
        <p:nvGrpSpPr>
          <p:cNvPr id="9220" name="Group 60"/>
          <p:cNvGrpSpPr>
            <a:grpSpLocks/>
          </p:cNvGrpSpPr>
          <p:nvPr/>
        </p:nvGrpSpPr>
        <p:grpSpPr bwMode="auto">
          <a:xfrm>
            <a:off x="5257800" y="3886200"/>
            <a:ext cx="2971800" cy="2228850"/>
            <a:chOff x="3312" y="912"/>
            <a:chExt cx="1872" cy="1404"/>
          </a:xfrm>
        </p:grpSpPr>
        <p:pic>
          <p:nvPicPr>
            <p:cNvPr id="9234" name="Picture 4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12" y="912"/>
              <a:ext cx="1872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10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52" y="1128"/>
              <a:ext cx="519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6" name="Text Box 42"/>
            <p:cNvSpPr txBox="1">
              <a:spLocks noChangeArrowheads="1"/>
            </p:cNvSpPr>
            <p:nvPr/>
          </p:nvSpPr>
          <p:spPr bwMode="auto">
            <a:xfrm>
              <a:off x="4080" y="1320"/>
              <a:ext cx="100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CC3300"/>
                  </a:solidFill>
                </a:rPr>
                <a:t>Героев РоссийскойФедерации</a:t>
              </a:r>
            </a:p>
          </p:txBody>
        </p:sp>
      </p:grpSp>
      <p:grpSp>
        <p:nvGrpSpPr>
          <p:cNvPr id="9221" name="Group 58"/>
          <p:cNvGrpSpPr>
            <a:grpSpLocks/>
          </p:cNvGrpSpPr>
          <p:nvPr/>
        </p:nvGrpSpPr>
        <p:grpSpPr bwMode="auto">
          <a:xfrm>
            <a:off x="1219200" y="1219200"/>
            <a:ext cx="3048000" cy="2286000"/>
            <a:chOff x="720" y="2544"/>
            <a:chExt cx="1920" cy="1440"/>
          </a:xfrm>
        </p:grpSpPr>
        <p:pic>
          <p:nvPicPr>
            <p:cNvPr id="9231" name="Picture 4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20" y="2544"/>
              <a:ext cx="192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56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960" y="2736"/>
              <a:ext cx="696" cy="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3" name="Text Box 57"/>
            <p:cNvSpPr txBox="1">
              <a:spLocks noChangeArrowheads="1"/>
            </p:cNvSpPr>
            <p:nvPr/>
          </p:nvSpPr>
          <p:spPr bwMode="auto">
            <a:xfrm>
              <a:off x="1632" y="2832"/>
              <a:ext cx="100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CC3300"/>
                  </a:solidFill>
                </a:rPr>
                <a:t>Кавалеров ордена Святого Георгия</a:t>
              </a:r>
            </a:p>
          </p:txBody>
        </p:sp>
      </p:grpSp>
      <p:sp>
        <p:nvSpPr>
          <p:cNvPr id="9222" name="Text Box 54"/>
          <p:cNvSpPr txBox="1">
            <a:spLocks noChangeArrowheads="1"/>
          </p:cNvSpPr>
          <p:nvPr/>
        </p:nvSpPr>
        <p:spPr bwMode="auto">
          <a:xfrm>
            <a:off x="6172200" y="6019800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chemeClr val="bg2"/>
                </a:solidFill>
              </a:rPr>
              <a:t>966</a:t>
            </a:r>
          </a:p>
        </p:txBody>
      </p:sp>
      <p:sp>
        <p:nvSpPr>
          <p:cNvPr id="9223" name="Text Box 53"/>
          <p:cNvSpPr txBox="1">
            <a:spLocks noChangeArrowheads="1"/>
          </p:cNvSpPr>
          <p:nvPr/>
        </p:nvSpPr>
        <p:spPr bwMode="auto">
          <a:xfrm>
            <a:off x="2362200" y="6096000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chemeClr val="bg2"/>
                </a:solidFill>
              </a:rPr>
              <a:t>12.862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38200" y="990600"/>
            <a:ext cx="7924800" cy="5562600"/>
          </a:xfrm>
          <a:prstGeom prst="rect">
            <a:avLst/>
          </a:prstGeom>
          <a:solidFill>
            <a:srgbClr val="996633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9225" name="Group 61"/>
          <p:cNvGrpSpPr>
            <a:grpSpLocks/>
          </p:cNvGrpSpPr>
          <p:nvPr/>
        </p:nvGrpSpPr>
        <p:grpSpPr bwMode="auto">
          <a:xfrm>
            <a:off x="5410200" y="1295400"/>
            <a:ext cx="2971800" cy="2228850"/>
            <a:chOff x="3360" y="2592"/>
            <a:chExt cx="1872" cy="1404"/>
          </a:xfrm>
        </p:grpSpPr>
        <p:pic>
          <p:nvPicPr>
            <p:cNvPr id="9228" name="Picture 43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60" y="2592"/>
              <a:ext cx="1872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">
              <a:hlinkClick r:id="rId1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792" y="2736"/>
              <a:ext cx="482" cy="984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sp>
          <p:nvSpPr>
            <p:cNvPr id="9230" name="Text Box 45"/>
            <p:cNvSpPr txBox="1">
              <a:spLocks noChangeArrowheads="1"/>
            </p:cNvSpPr>
            <p:nvPr/>
          </p:nvSpPr>
          <p:spPr bwMode="auto">
            <a:xfrm>
              <a:off x="4272" y="2928"/>
              <a:ext cx="91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CC3300"/>
                  </a:solidFill>
                </a:rPr>
                <a:t>Кавалеров ордена Славы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6858000" y="3429000"/>
            <a:ext cx="914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2656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5388" name="lyube_russkim-geroyam-posvyashcaetsy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8382000" y="38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8"/>
                  </p:tgtEl>
                </p:cond>
              </p:nextCondLst>
            </p:seq>
            <p:audio>
              <p:cMediaNode numSld="3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9_may_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377950" cy="2819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1600200" y="228600"/>
            <a:ext cx="81438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FFFF00"/>
                </a:solidFill>
              </a:rPr>
              <a:t>Орден Славы 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был утверждён 08.11.1943</a:t>
            </a:r>
            <a:r>
              <a:rPr lang="ru-RU" sz="24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r>
              <a:rPr lang="ru-RU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 награждали лиц рядового и сержантского состава Красной Армии за личные подвиги на поле боя.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8001000" y="6583363"/>
            <a:ext cx="1143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solidFill>
                  <a:schemeClr val="bg1"/>
                </a:solidFill>
              </a:rPr>
              <a:t>2582 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457200" y="990600"/>
            <a:ext cx="64008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</a:rPr>
              <a:t>Первыми полными кавалерами этой награды стали </a:t>
            </a:r>
          </a:p>
          <a:p>
            <a:r>
              <a:rPr lang="ru-RU" b="1">
                <a:solidFill>
                  <a:srgbClr val="C00000"/>
                </a:solidFill>
              </a:rPr>
              <a:t>старший сержант К.Шевченко(1914-1972) и ефрейтор М.Питенин(1900-1944)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0"/>
            <a:ext cx="190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1" descr="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981200"/>
            <a:ext cx="4724400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obed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6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752600"/>
            <a:ext cx="50292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4" descr="6b36542b154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828800"/>
            <a:ext cx="5029200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3810000" y="1752600"/>
            <a:ext cx="5181600" cy="3886200"/>
          </a:xfrm>
          <a:prstGeom prst="rect">
            <a:avLst/>
          </a:prstGeom>
          <a:noFill/>
          <a:ln w="1016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1752600"/>
            <a:ext cx="5029200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962400"/>
            <a:ext cx="34639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04800" y="304800"/>
            <a:ext cx="3490913" cy="2438400"/>
            <a:chOff x="2430" y="1152"/>
            <a:chExt cx="3159" cy="2352"/>
          </a:xfrm>
        </p:grpSpPr>
        <p:pic>
          <p:nvPicPr>
            <p:cNvPr id="12309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28" y="1152"/>
              <a:ext cx="1461" cy="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0" name="Picture 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2430" y="1152"/>
              <a:ext cx="1728" cy="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6573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62400" y="1828800"/>
            <a:ext cx="4953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6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62400" y="1752600"/>
            <a:ext cx="4953000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0" name="Picture 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1752600"/>
            <a:ext cx="5029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19" name="Picture 5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86200" y="1752600"/>
            <a:ext cx="50292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1" name="Picture 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00" y="1752600"/>
            <a:ext cx="510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3" name="Picture 2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62400" y="1828800"/>
            <a:ext cx="49244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4" name="Picture 2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810000" y="1752600"/>
            <a:ext cx="52498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17" name="Picture 5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733800" y="1828800"/>
            <a:ext cx="51276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21" name="Picture 6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733800" y="1752600"/>
            <a:ext cx="52006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3810000" y="1752600"/>
            <a:ext cx="5105400" cy="3886200"/>
            <a:chOff x="2448" y="1152"/>
            <a:chExt cx="3164" cy="2400"/>
          </a:xfrm>
        </p:grpSpPr>
        <p:pic>
          <p:nvPicPr>
            <p:cNvPr id="12307" name="Picture 42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448" y="1152"/>
              <a:ext cx="1679" cy="2352"/>
            </a:xfrm>
            <a:prstGeom prst="rect">
              <a:avLst/>
            </a:prstGeom>
            <a:noFill/>
            <a:ln w="101600">
              <a:noFill/>
              <a:miter lim="800000"/>
              <a:headEnd/>
              <a:tailEnd/>
            </a:ln>
          </p:spPr>
        </p:pic>
        <p:pic>
          <p:nvPicPr>
            <p:cNvPr id="12308" name="Picture 43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4080" y="1152"/>
              <a:ext cx="1532" cy="2400"/>
            </a:xfrm>
            <a:prstGeom prst="rect">
              <a:avLst/>
            </a:prstGeom>
            <a:noFill/>
            <a:ln w="101600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Documents and Settings\Admin\Рабочий стол\никто не забыт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45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2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2057400" y="609600"/>
            <a:ext cx="502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9 декабря страна чествует:</a:t>
            </a:r>
          </a:p>
        </p:txBody>
      </p:sp>
      <p:grpSp>
        <p:nvGrpSpPr>
          <p:cNvPr id="14340" name="Group 58"/>
          <p:cNvGrpSpPr>
            <a:grpSpLocks/>
          </p:cNvGrpSpPr>
          <p:nvPr/>
        </p:nvGrpSpPr>
        <p:grpSpPr bwMode="auto">
          <a:xfrm>
            <a:off x="1219200" y="1219200"/>
            <a:ext cx="3048000" cy="2286000"/>
            <a:chOff x="720" y="2544"/>
            <a:chExt cx="1920" cy="1440"/>
          </a:xfrm>
        </p:grpSpPr>
        <p:pic>
          <p:nvPicPr>
            <p:cNvPr id="14356" name="Picture 4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" y="2544"/>
              <a:ext cx="192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7" name="Picture 56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0" y="2736"/>
              <a:ext cx="696" cy="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8" name="Text Box 57"/>
            <p:cNvSpPr txBox="1">
              <a:spLocks noChangeArrowheads="1"/>
            </p:cNvSpPr>
            <p:nvPr/>
          </p:nvSpPr>
          <p:spPr bwMode="auto">
            <a:xfrm>
              <a:off x="1632" y="2832"/>
              <a:ext cx="100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CC3300"/>
                  </a:solidFill>
                </a:rPr>
                <a:t>Кавалеров ордена Святого Георгия</a:t>
              </a:r>
            </a:p>
          </p:txBody>
        </p:sp>
      </p:grpSp>
      <p:sp>
        <p:nvSpPr>
          <p:cNvPr id="14341" name="Text Box 54"/>
          <p:cNvSpPr txBox="1">
            <a:spLocks noChangeArrowheads="1"/>
          </p:cNvSpPr>
          <p:nvPr/>
        </p:nvSpPr>
        <p:spPr bwMode="auto">
          <a:xfrm>
            <a:off x="6172200" y="6019800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chemeClr val="bg2"/>
                </a:solidFill>
              </a:rPr>
              <a:t>966</a:t>
            </a:r>
          </a:p>
        </p:txBody>
      </p:sp>
      <p:sp>
        <p:nvSpPr>
          <p:cNvPr id="14342" name="Text Box 53"/>
          <p:cNvSpPr txBox="1">
            <a:spLocks noChangeArrowheads="1"/>
          </p:cNvSpPr>
          <p:nvPr/>
        </p:nvSpPr>
        <p:spPr bwMode="auto">
          <a:xfrm>
            <a:off x="2362200" y="6248400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chemeClr val="bg2"/>
                </a:solidFill>
              </a:rPr>
              <a:t>12.862</a:t>
            </a:r>
          </a:p>
        </p:txBody>
      </p:sp>
      <p:grpSp>
        <p:nvGrpSpPr>
          <p:cNvPr id="14343" name="Group 61"/>
          <p:cNvGrpSpPr>
            <a:grpSpLocks/>
          </p:cNvGrpSpPr>
          <p:nvPr/>
        </p:nvGrpSpPr>
        <p:grpSpPr bwMode="auto">
          <a:xfrm>
            <a:off x="5410200" y="1295400"/>
            <a:ext cx="2971800" cy="2228850"/>
            <a:chOff x="3360" y="2592"/>
            <a:chExt cx="1872" cy="1404"/>
          </a:xfrm>
        </p:grpSpPr>
        <p:pic>
          <p:nvPicPr>
            <p:cNvPr id="14353" name="Picture 43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60" y="2592"/>
              <a:ext cx="1872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92" y="2736"/>
              <a:ext cx="482" cy="984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sp>
          <p:nvSpPr>
            <p:cNvPr id="14355" name="Text Box 45"/>
            <p:cNvSpPr txBox="1">
              <a:spLocks noChangeArrowheads="1"/>
            </p:cNvSpPr>
            <p:nvPr/>
          </p:nvSpPr>
          <p:spPr bwMode="auto">
            <a:xfrm>
              <a:off x="4272" y="2928"/>
              <a:ext cx="91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CC3300"/>
                  </a:solidFill>
                </a:rPr>
                <a:t>Кавалеров ордена Славы</a:t>
              </a:r>
            </a:p>
          </p:txBody>
        </p:sp>
      </p:grpSp>
      <p:grpSp>
        <p:nvGrpSpPr>
          <p:cNvPr id="14344" name="Group 60"/>
          <p:cNvGrpSpPr>
            <a:grpSpLocks/>
          </p:cNvGrpSpPr>
          <p:nvPr/>
        </p:nvGrpSpPr>
        <p:grpSpPr bwMode="auto">
          <a:xfrm>
            <a:off x="5257800" y="3886200"/>
            <a:ext cx="2971800" cy="2228850"/>
            <a:chOff x="3312" y="912"/>
            <a:chExt cx="1872" cy="1404"/>
          </a:xfrm>
        </p:grpSpPr>
        <p:pic>
          <p:nvPicPr>
            <p:cNvPr id="14350" name="Picture 4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12" y="912"/>
              <a:ext cx="1872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1" name="Picture 10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552" y="1128"/>
              <a:ext cx="519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2" name="Text Box 42"/>
            <p:cNvSpPr txBox="1">
              <a:spLocks noChangeArrowheads="1"/>
            </p:cNvSpPr>
            <p:nvPr/>
          </p:nvSpPr>
          <p:spPr bwMode="auto">
            <a:xfrm>
              <a:off x="4080" y="1320"/>
              <a:ext cx="100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CC3300"/>
                  </a:solidFill>
                </a:rPr>
                <a:t>Героев РоссийскойФедерации</a:t>
              </a: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990600" y="1066800"/>
            <a:ext cx="7391400" cy="5105400"/>
          </a:xfrm>
          <a:prstGeom prst="rect">
            <a:avLst/>
          </a:prstGeom>
          <a:solidFill>
            <a:srgbClr val="996633">
              <a:alpha val="7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4346" name="Group 59"/>
          <p:cNvGrpSpPr>
            <a:grpSpLocks/>
          </p:cNvGrpSpPr>
          <p:nvPr/>
        </p:nvGrpSpPr>
        <p:grpSpPr bwMode="auto">
          <a:xfrm>
            <a:off x="1447800" y="3962400"/>
            <a:ext cx="2971800" cy="2133600"/>
            <a:chOff x="720" y="912"/>
            <a:chExt cx="1872" cy="1344"/>
          </a:xfrm>
        </p:grpSpPr>
        <p:pic>
          <p:nvPicPr>
            <p:cNvPr id="14347" name="Picture 38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20" y="912"/>
              <a:ext cx="1872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1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960" y="1104"/>
              <a:ext cx="472" cy="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9" name="Text Box 40"/>
            <p:cNvSpPr txBox="1">
              <a:spLocks noChangeArrowheads="1"/>
            </p:cNvSpPr>
            <p:nvPr/>
          </p:nvSpPr>
          <p:spPr bwMode="auto">
            <a:xfrm>
              <a:off x="1440" y="1392"/>
              <a:ext cx="100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CC3300"/>
                  </a:solidFill>
                </a:rPr>
                <a:t>Героев Советского Союза</a:t>
              </a:r>
            </a:p>
          </p:txBody>
        </p:sp>
      </p:grp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общий\Documents\ПИОНЕРЫ ГЕРОИ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356235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4" descr="C:\Documents and Settings\Admin\Рабочий стол\77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276600"/>
            <a:ext cx="3963988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1371600" y="381000"/>
            <a:ext cx="4038600" cy="2971800"/>
            <a:chOff x="304800" y="381000"/>
            <a:chExt cx="3200400" cy="2303621"/>
          </a:xfrm>
        </p:grpSpPr>
        <p:pic>
          <p:nvPicPr>
            <p:cNvPr id="15375" name="Picture 4" descr="C:\Documents and Settings\Admin\Рабочий стол\1346596019_74466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381000"/>
              <a:ext cx="3200400" cy="2233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6" name="Прямоугольник 13"/>
            <p:cNvSpPr>
              <a:spLocks noChangeArrowheads="1"/>
            </p:cNvSpPr>
            <p:nvPr/>
          </p:nvSpPr>
          <p:spPr bwMode="auto">
            <a:xfrm>
              <a:off x="1676400" y="2438400"/>
              <a:ext cx="13716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000" i="1"/>
                <a:t>Свыше 56 000</a:t>
              </a:r>
              <a:endParaRPr lang="ru-RU" sz="1000"/>
            </a:p>
          </p:txBody>
        </p:sp>
      </p:grpSp>
      <p:pic>
        <p:nvPicPr>
          <p:cNvPr id="21506" name="Picture 2" descr="C:\Documents and Settings\Admin\Рабочий стол\77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49838" y="3505200"/>
            <a:ext cx="37560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C:\Documents and Settings\Admin\Рабочий стол\77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3505200"/>
            <a:ext cx="281940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C:\Documents and Settings\Admin\Рабочий стол\770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228600"/>
            <a:ext cx="350520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1" descr="C:\Documents and Settings\Admin\Рабочий стол\775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304800"/>
            <a:ext cx="212407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5" descr="C:\Documents and Settings\Admin\Рабочий стол\773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77000" y="228600"/>
            <a:ext cx="21336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2" descr="C:\Documents and Settings\Admin\Рабочий стол\georg_lenta-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92700" y="6172200"/>
            <a:ext cx="4051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C:\Documents and Settings\Admin\Рабочий стол\772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66800" y="381000"/>
            <a:ext cx="4394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0" descr="C:\Documents and Settings\Admin\Рабочий стол\7747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34000" y="228600"/>
            <a:ext cx="3429000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 descr="C:\Documents and Settings\Admin\Рабочий стол\8ccfce559b41aa15dd17b5784f5_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66800" y="350838"/>
            <a:ext cx="3962400" cy="650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http://img15.nnm.ru/6/2/e/5/5/2e963a27900c2cf3e8d9bff2ed6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0" y="3581400"/>
            <a:ext cx="396240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g2.mirtesen.ru/images/upload/20273136826/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52400" y="15240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88" name="Рисунок 13" descr="0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28971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http://img-fotki.yandex.ru/get/3814/vov-merlu.14/0_49d02_962c595c_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219200"/>
            <a:ext cx="396240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1219200"/>
            <a:ext cx="7493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" y="609600"/>
            <a:ext cx="5791200" cy="984885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B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800" b="1" dirty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Лёня Голиков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g2.mirtesen.ru/images/upload/20273136826/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2" name="Рисунок 17" descr="0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38369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http://www.klass39.ru/wp-content/uploads/2012/05/340270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971800"/>
            <a:ext cx="2047875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http://autotravel.ru/phalbum/90211/1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068388"/>
            <a:ext cx="3392488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1219200"/>
            <a:ext cx="4635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5257800"/>
            <a:ext cx="6019800" cy="92333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B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Марат </a:t>
            </a:r>
            <a:r>
              <a:rPr lang="ru-RU" sz="5400" b="1" dirty="0" err="1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Казей</a:t>
            </a:r>
            <a:endParaRPr lang="ru-RU" sz="5400" b="1" dirty="0">
              <a:ln w="18000">
                <a:noFill/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g2.mirtesen.ru/images/upload/20273136826/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AutoShape 2" descr="data:image/jpeg;base64,/9j/4AAQSkZJRgABAQAAAQABAAD/2wCEAAkGBhQSERUUExQWFRUWGBoaFxcYGBgYFhoYGBoYHBcdGBoYHCYeHhokHBcaHy8gIycpLCwsGB4xNTAqNSYrLCkBCQoKBQUFDQUFDSkYEhgpKSkpKSkpKSkpKSkpKSkpKSkpKSkpKSkpKSkpKSkpKSkpKSkpKSkpKSkpKSkpKSkpKf/AABEIAMIBAwMBIgACEQEDEQH/xAAbAAACAwEBAQAAAAAAAAAAAAAEBQIDBgABB//EAD8QAAECBAQDBQYFAwIGAwAAAAECEQADITEEEkFRBWFxBiKBkaETMrHB0fAjQlLh8RRigjNyBxVzkqKyFkNE/8QAFAEBAAAAAAAAAAAAAAAAAAAAAP/EABQRAQAAAAAAAAAAAAAAAAAAAAD/2gAMAwEAAhEDEQA/ANdwYyBh5XtJUr/SQSoy0aJF+7eDcRh5Ab8GUxFPwkPb/bGf4SCcNLNh7NA3cZRDLg05/fqzsTVgOUAux/Z2WpX4aUB6sZaXD3CSRUQtOCShWWZKQw1UhNelHrsY104Emi3F6AW58vjA3/x8rZMwpIbuuA/JmEBlk4OSP/rQ7UGVIta49Y9ThUt/pINQwyBgKas8aNfZhSSyVIanvAm3wgzD8BWHJTLJ52bYQGcw8mX+iWs2AEtN+hTB0jhEtYA9lLCt8ianozRoZOBIHelpfl7oA9esEf0hDlwBsKD+IBPh+zcpN0y+hlor6UglPD5QH+jKblLQflDhEgAb+A+UVTEC7W84BSOGSSf9KVTaWn6RGfwyQA4kyjy9mivpBczDHMVOx0HLnzgLEzVpoRrfQ/e0Bje2/CZUtctaJSAFhQUAlIGYMaADY6Qk/pkqSGQhQ3CUhQI35jyMa/jQE8FKgRlchw1T8ucZXGYdctiGFe8ACxCdC9XJ9BAXLwEtQUsSwqxolIvyj1OHQ1JaS5qkJQFNtUU8InKmZkHI9BmNFCtXYm8TQvNLc+NGOl9XEA/4NLwywwlICh+VSEu2wpUw5wvDZDBKpUpwW9xBLaafGM1hl5yASH/Kd2FtO9Dbg4yzL5aakkEgsOhgC8V2akKzFSEFX5e4gEeQAhWnsqE1UmWQTQhCaeDVh9jiqhAqK5jal36u0DjEuoFTgjZ2HkSIBThuzqbhMsh2rLFX3cUEHTuESUIf2SDowQl/CloG4t2jl4cuolajVKUgB/8AdTugmFHEO3ylpIQhKCbKLqbmKCAO4jiJCWEz2EmlAJaVzG8BSEGK43hEj8KSVC4JRLSCddCpuUZScuZ3irdySfe8Tf4wOcUXZn8rfe0BpZnaoEUkYdI/6YJPOoDQj4nxv2hrlPRCEpB5MITYvEKUS/kLfdImvBKShC1EALcpYuWDO40vAE4WcC5yp2FA3rHpGyU/9o+kCYWc2YXez6HWLETKfGAsksXZIuRVIt5RoezvZ6XNBUsJEtJbR1HVztGWlzKum4JPidIfyHlykywo5QXL2JN/XSAc8VXhQnJLkS6Ed7KKEWZq+MUYdcvOhWRJKFhQZKaEaWYg257PC0kE0P38fvzJkrD0aAZ8Z4pJVOUrKhDhPdyJp3EvYNHRmOKEe1U7E0r/AIiOgPrHB5P4EoCn4SHc/wBg0ETMia/ug9MwPjRolwST+BJDmsuXT/BMNpsgi1a1D7+sAuEtT1SxcVo/iwqOUOElQAepoN+vSIpPd91wLAkaRKbOVQZCa7s3PcwF6JdaAVFXNfKOlysrkrUo0ypYEDet2jpKql2rfeLUoejFqV0f7EBe76OOrx7MIZmr9aCA5a3N61H0iSl1Auoa6Pz+kBOYggchYwIZxCmNOehrFsyYbpIzWqCzi4gGdNJNa/I8oAqZiqUDwKZiWLgdIgiY9HBa7bxXMSWpfT94ADimHyATEJcD3gz6dXaEmGInF1odGyXcgWIPzh/xDiaZMtS1e6kV6bftHyXjPaeZPJTVEoe7LScobdZFz6QGzXicIlZBnol1oCQSNCHctDUYGWQCkkgi6SK8w14+f8N7MgoEyeMiVNkQkDOrNvsPWNvw3s6iUj8BS5fLMVoJO6VfENARmcKGinINy4oLDqIrwfEUozZjMAQkuog66KB962kXrmLS3tUZSbKBBB9adDWAJZSsrQsP3mJa7hx4/SAlJ7bzE4uXLBK5B7ocBy4op+vOHGP4/JlgrzodILpepP5QAGqecfNcTOMiZkWXIJArVrAkjQ9IBVMPtVUDMOusA3xnETMWpa1d5Rc+NvAWECzZvM/tFKUJNj4ajzjyYaNSArXOURQ/zzimZMUVBT94bju+lotMxIuCRq1DFEzEJJOVJSNAb+OkABiMQX7wY+nhHs3EHPuwFPCvxg9OGWtLiUpSA5JCCQObtbnpAU7BJPeBIPmK61gBlFi9n26xZKn1fnWBVIN7j70iSUBqEvsecAUtWx+9IOwk5SgTmLvrpFPCMCFHvqYV0qW52HjD2bhZYQyAAQD3hcnTN+0ANLURqG3/AGgmUulafHyELgogFhXf0vBUiaAHPj9mAq4k3tCw0T/6iOirHzvxCx2+A5x0B9q4EsCRJIcn2Uv/ANE6w0E4jU+NYWcBWBh5P/Sltb9CYcCaLa6QAoxdateg2sLcy5ixWOS7EF+msVT0sUjm5PIfuYrmqcV0gCxiSWIBPkIu/rqNb59OUL5aNW0uCxinEzVZX2s4r6awF8icc5d8qqUu4+rv4Qfle9tGhFImKFVBlOCBpR7HdnpDqXNzCAtWulYXqoa20+Ig5ZI2gLGM7HUQA60sXTc15FtzoYijFBQ5tY3ERMxqFyxp02PP9oExVSSzVoPnSAyn/ErHkS5UsGiiSeeX5O0Y3s5gPbYhCCHD5lcwNPhGn/4jSjlkrAo6gepAI+HpCXsXivZTVqpmUgBPia06CA12NwS1zXNJcupUSALb6BqQ3k8RAAysoklgOVz0jLYvETlomSO6SplEEO6XdmJa49IuwvFShQSvuqICWszOS3X5QGpK8wIIcHTT7vGZURmmpejs71FGvuPlB2M4wEykvRR06VJjF4bipIOgK1j5pPSAD4piDOUM6k5gMqym5KScvIlQ0ELU4y5y5plARvoCGrF6pIme0NTlEshIF6sqnKzwNOWtmRL9kA4LIan9xu/PnAFe3csSErY0JALAElubCxiheNUzhzpRvOkAyjkqbghq15+kVTJ4ehtqKU32gGH9cqx9BBXCZ4M+WGCq1SbFq15UeEsqYouc4D70cbxruy+CSiWqaylKUShFXBH5soTuaeEA3xuCxVcs+WkEMQHAyta0Z3jWDEvDodGVQW3tA5CxXN5Ftoc46YoMDhg2779Kwh7Td2TLCgUjMXGcmoBc1tpQbQCZU1qfZiUuW9g/38IollJZyRb7tBglpakwV0Yi3UQHuf8AK4IG1vCGGHxuUAF6U8LVhfLDe7lIHNvjrE/bmrg2t47wDWXMam9ohNX3SK+MUyWVLYvclJJ6NTTWKsRJmalxuFPajHakALOWSfAb7COjyYWLbN8I8gPpmBlLKJbO2SX3gW/InQbD4RouGcZmoVkKFzSASlRYKZ60N9BvCLhWIHsZbvVCdXLZRf4w34WhhnST3rHVucBoFLKlEkMws1agG7+EdOq2hH23SKJE19X+MXFYIvWA9zqADj6RTPJJDAFvjeJzZxIYgMRUMW+MByuJBKUgpY3AFW5WvpAXqCidGLC4ueW0ESZXswA5bQ38/GA8GlUxWYt3WbMLKvTo48zFqsSEu5dXTUlkjzNhAMEzCUuTy8ibHYkQo4hxOWFsZiXFCH12LWgTH9qJGHVkMwkpocqXD6vVoxuHxImrVMK65iVJIYs5IYc3F+cBsxxBILlQCALndRYMYnNmiYgKQoEbgginSPmk8rnzjMmKCasxOjUGUGlOkOezPadEsqlTCWJ940ymgLjal/3gHvGMAmfKVLVR2Y7KFmj5nikTMNOBPvIII2O7eDx9G45xGVISFTZgQlXum5O2UC45xke1HFsOuQFJUmaSWAAL/wBxIoRy6wHk7tOlC0TQCoLBSKtYj4OR4xCf2tlzCkqlqDVoQa7xj8WzBnAux0OvwiOY+HygNNxPtCZqWTtYsPWE8oLSUqNXJcPQUob9YBTMJiBmLEA6USCCBQAb13qC4rDCRjEBgPdJqldy92mJudnEZtOP3dJ3gmQp9a+h89aQDDiipaf/AMxZmf2iiPHKMogSSpSgQhEqWl6nK5Y2qpyYZcPn5wAFAKtUgbVrTrFeJ4eEKUWcj3gDRRrr9iAqHBClIWpWYaBKWfrr5Q+4XjmlplISQQ7C1ySWeManjcwKJQAhP6T3gDvXWGGBxM2ctLqSf8BVTVHkHfpAaT+gKic5U/VuekK+Nz3KZYKKVVnZgN2OsMMPNa4yqF+9Q9OcYzHTDNnTFXdR8gaN4QEp6EZwULzABnIZuQe4EXZSEjMlqW1veA5KN0jx+7wU7ClORr+8BNSiKhrEfZitE1RUCag6O9Ol2j3OVaPvt5xVLR4wBoxWWhDHlHDFKJBcBOou415wEokqLNf4RfJk3BJGkB7iZYCjfTbYR0UzSkFr/wAR0Bv8Pj05JagkpAEoLFCFAJFhuQC/WNxImAgEWI9CPSMRKwPs0S1AZgpCQoVdygfWkO8EtUsBK1qKqABIYgDZ0318YDQE3UC3MajSDELcRn1Y1i7s270fcO38wwkzpjCor5tAGzMWlnKmG7tCiTiApaVPQUTQipo/N6+QjzEyyod49wCjUclm0dh6xRkSk5c3d/MH0Y15GvpAPZOIEtASpQzmp71b1YDZ4znH5q1A+zUZTFnBdZJuColkXsHMHysEoS87vNXYt7oIAT5ARRxDCykIBmE5UGiXHeJuTqXO14DITOzShLzKn90B2oSbnesDysQEmpJehfR6d4aijO30htxPjZWlfdALZQnLYKoCXsK/dYzRSsFxfWtTzfl84BliXmDMyElBIJDJSogHumrFmB01hBhcJlmOs5nchiS5c9PpFhxCnJOp8AbFhZ48lpZCVPSpPW3ygCjKOKmpQFl2oZjJQACXoH1NheGcrs1JkhWc+1La2cGpCAe94xnuGzhLme0W4YnKQzZmpm1Zo0COJIWELUykkHNTUu1ulTygCB2Xw8xLDKHNwcimfc0A5BvSEXF+DyZKHRmdxRRcFJsxCQxBuDDubxtHs5pykFIUqttGcHRtBGO4r2qXORkPuuD5WA84AVc8eXSI+3AYdYpQoqIDObAAOSTQAc41nCv+HU2aAqesSR+kd+Z6UT4nwgMvNnPdorllmIp4v8oedqOzKMHMSEzFLe4UACnbvJLHpQwhWurCAPwuPXKUlaSQtnBYEMaMxBfWNCjAzJis6hlzVrfn3S/q14X9m8A5M5VctEbOLkdPjGglTy7OA9a6v4QCxfY2pWFpU59xVGJ5i8UYuTMkqzNROzMH5C0aLL3X829eREVqAJrUbih8RrAJkcbQsHukLylqUdqesZ3EYYpANiakHQWJ6OY12N7OpWypakpOouk8wPymEHFcDMlghaMoN1AHKcrkMrrpALpOLqASGO4+kTfM4SHN+trCF6Eva8FSS7AVbzHQ3vAXHG91uTHwP8eUSwlWEQn4QhsxFSSW8G8YuQfjAcJDknMA+/r8Il7LeZ6VixMmUkkrZzZ7DoBF6JckgsunIj5wCmc2Y38hHQTijLCiBamvIP6x0B9J4eFhCSFHKEI6VQDToW9YJTOdRC6sly1AQLFr+HOPOGDuSgzZ5aAT0SNOjesXT8PyAUNb0Nw3leAGxGJQfdzZSx7zaWAOsHpxSVMkl6OWNx+m9P25wqxMg5WUNacvHePMNLKZRKXoCS6SdLOKtQ0gHc3GF0tUs7EW0B/blFSEBcxKSmmYFRNzy9C4ivDYWYcqgSkkABRsoUq/IP1irG4gJnJaZnSA2YV76aqA3vpvAPsVjSHYtkA0eqrDyhbxpRWwoyZiUnukFyHDVs5HjFExZmKcEe+han1SlJBHUGsN1AKOz6Eu+U0MBmeP4TJhlDXL40NH8H+zGVnI7gVmDk+6ArMH/VRmbaN/xuT+HMGqpagG6RiMErLlBKUl7qt1oNOcAvFRuBUEOC4oH8YDxQIQzH3al3D5tObN5w5mzZeqi6VEUq5q/V7+MC49iwqOWnQAUrSAT5C4A1yv4wRLCpYUlJYAuxALEbG7E6c45MnMvKBqHbYX+EG4iRyAcEWNWpevrADzJGIWFlKQtPeByh2ZNSQC9rbtSM57AUreNVwDETJCk5FZVEDuEOaHVJ0sdx5QX2j4fLnEzUSkyln3gHyTFakBmSTyoYBH2TwQVjJOZ2BKvFAJHqBH0TiPG/Zgy0DPMUDlYslHNt3+EYnsUgf1KjMqEy1ADmru16PWHkzES5cwhJ9pYqaw5ZjQeD2gE+LlTlqxCZpzlSAXtRnTTkQYx+Ux9LxPGkqoEJBGtzq7quRAYw8ljmkoA6D7eAFwc8CTKAYDIOj3PiTFhxLM+tedImrCSwGSClI/3Efb7GFuLQqWXLEGygXSeR1BgGSOIJB+TvF68YhQonV3+NNvWM+Z6VaVjvaVq4G+x58oDRJx7AMKj13B5wRLxhI0IaqSHSUm4UDCKTOKdi99/AwT/UgV0a+sB7i+xSJpJw6koW/+is0/wXtyPnGXxPD52GmNNQqWas4of9psR0je8KwqlpClkJQC4JACnHU2hxP4kg0UtLPbKFV/ycQHyVM0nbq0FYUFRZ001Ja3pGj7V4KUisoBClUcD8I0rsEmwo77RjZ0ohi4UdRAOUSQvNLWGDuHoXNjCmZw8pUUnQ+f7Q1wMyiFakMoGpOU09C3hDfEcNQoImKJooAgajau3zgM6OGAAA3YP4h/nHQ04nigZqqbachHQH0XhYKpMr2hJGWXkajMkBj5NBWLcTLAOx1q1D4mPOGJAlSkkEhUtBGtciXHTXzicyWSaG/kNydYCifOJKqDKGDMAxvSnOBZ3Ely1JShY6JqoFjuK0+ENJkrKe9XTMGrt3RV9KPFeEkS0qbKA9Qo0N2rsOsB3CcBMmrSZxPsw5CKEFWhJYAir02ifGcEJiGSAlqpozfzDYOkZUi4JPI6NyvSB567JYpJFAau2gNoDF4aYtK5pLuke63eU9Kc3OtweUaDhvFkzE0U7CoNwL2oWrziri+DUVJmSyAtA1FFDZUJcBNKipKk5ZhBYmmZtHt9iAc8Y4iJctRUWpTm+0YVErMM1nelKEfesNeMoUX9pUAOFkAF9rWhJws0P9xcEVFKecB5PlNTbvGv5TQ+VIF4jOJUNSSGSKVZgwGsMJh7wFw7Ejn8hAsjDKWoMl0yy5Vpldh4wFsmewclyDrWgLG2lT5QTOmoz913FabcjA88EApH4T0zKqW5C2t31gOZMTK7oKj+o0zGvKw6QHKBBzDvi5BS+t3eg0BrHTMSpYKjmSaMNxzD1Da84CxmOCSyVKZmLgOfAaaQJLWpa00JqkBzzYQGhlIcZrEjKVC5T+nn4wShAbLbXb+YhPm5WDUFIjISVG/lf0gCZEoJrmJ3tXlaJmYVV917VYfUxUnDFa0pSCVKLB6cj0jX4DgYl1UylMNKDpAZlMiazpCiOiiG+3gSZiS5RMDg0Ukio2O4rvG+fakBcT4bLnDLN7x0/UOhuID52rhYJZCxyCrcmI3gacFSwygUvo9PA1h/xHgS5BJbPL/VctsYXrxiU92alkmyg5SemoMAtlT1Cg7wOh06GGnCZqSr8XutQUdJpr5hooSEg1Yg+4sMCeRI1ieHxRlrrUH3hq1KtuNIBjiZuZmnuUqdIKgS9tKWprcxHiHEVkhI1Dku7aUFnvWLivMnPLUG/MOfQwnxWJHtVcgkcraeZgC8GsIemZJpMSqrjeuoivGdlVZc+HUFJPeCDRVn7psddjaIpnAnrDPhOKEpYQSyVWo4CtG5GAy3CkrVRIcpIIDjWhqYeolTiAFy0XBBC02+sV4WUEuEgJ7x3L+TwVKSHACgFH9X2DALOIcNnCYQZagaabgR0S4gZgmFyHp8BHQH1DDImHDSycmQSkEAPmogN4xScewOYJpcLLX27tYlM4wJODkFPeKpSEgcxLGYncCzb9IziMS5dQzXB+AvpeAcL4slmCA4LulJAs18oIjjxN6FKhs4UQNvy2rFfZvChRzrJJBZIJBSNy1gY0qJYNDXrAKMBjljRYS9O7O9GT8jDyViM7DOgv8AlVRXhQF+qRCrC4cKc7KIy2FLPE+HNPQSEsirBRKgWdrk/ZEAbikL0lkkCveS3r8YQ4iWlRCkpIWD30liDdqJJ+EN8TgJiUnIokfoUSzf2quk+kLsJgBMU8pS8yaTJcwjMm/mNiIBFxUzcqnBKCC5NWNrNa3lCfg8hPtVdxJzJqK0Y1ygDWl9o36+CixcnL0Ad9RemsZDtDwkSl55buPeJLgnYjb4PAeTMLLzABKBS9SPHQ2gDiGPlSxlSU5mYplpaurqdmhVi+KTFuH9mNWNbbwvllL0Y6GsBeZijV+lSw9YAxU6rC4ufpBWJmsKGpoPmYXCSef1gPQpIFg+5hhwyd+KilXPoC3rC8J5QXw+a0wXF/gYBlMUXroba+kMJaO6NH51gGhI8Ha9IN/KK/tAavsvgwlImM6le6+iRc9TDxSK01MJeGYsZJYAplD9APsw1VxMAd0PtZoCxbW1avWE+Nx4QpjfeIYniiswDH6MYZSMMmY2cMT6NqeUAFw7FqmLokhFfeur/HRPWBO0fY9wpclGZBqqWLj+9A+KYf4f2SFGWkjMwJqCeTweqflQVPaA+GYnCBJYH6EaERUqYsVd2av1jWdreHfiFQYZxn6PRVOo9RCjAcMIqplNb9I87/CAFwk9STmSFBXJJaumxeCU8KUlWacsd6pCS5c7khn6PDCZiC3fUeQ06nlF8nC4mZ3pclbb5co01U0ABLwspJzHMwZgSw8YYS5yCzEDw+piM+dMT3ZoIpZVQfkYBWCkZpZ7uqDUDml65eWkA79sv8qvvmIn7dw0xAWOgI9bdYTYfGmx5W+UXonl3B+9ukANxCUgTFAKKbUc0oKVjo7iDGYSU3bXkI6A1uIPtJUkXCZctKdu6hOb/wAi0LEd2viHsb/MROecsuUQQCUJAGrFIJ8H+MCzVlzXTw0doDW8GUhQYNXvJa1feEPUAJTVo+e8CxwC8pLKBJTQ9SPnGqm8QUqW4UxJZkjUneAOVJl1dWUHV2P73jyVjpMqXllLSrLzF9BTX6QqXJCFI/NmUEhySXYkn0hrP4UhbAhIYgggMQ2zeEAR/WFQDUJIF3F3JPJhCftJhynJipRyqQWURqk0c7sS3QwzxJGYACgSdNSwB8ngHj2IEvCLH9h8zQAQFaePTZ6UJkoAmB8yiruAtRhz2r84C4HhJ0ySo4wOQVBNe+pGuYjR7G5i/ssQEJIDUBfrWJJ4gFPUkKWti+yiIAvCyMNLOVEmWCzvkBPiVOYvxeBkLZ5MomtTLQ9qaQjM/Ipzb4HX94JHFk0S7KbWrjRtxzgPMT2ewE1LKkBJs8sKQa/7aeYjK8W7DSUl5WJYfpmIJVtQpZ/ECHHEeN3TLJJ1IsNxWFilElzU6ud960gE+H7Nyx7ylL6d0eVT6x6vhCEsQnKRrmP1MNUzTyAt/MRUsa/zAZ2YTLVmFvu8GSp7s1eUE4uUC7geG0J1LVJNO8kwGs4FxMDIkqZVG82D/CDcfxUJ2HeNrX0jMcLxqFd5mW6SW1SDUHZxqIbyJ8tS3Wl0uR3iLGjuKXMAZg5Kp8wKIKRtsml/7jDzHIWHCAKsyn90C9Dd4HkMizNRmszesEjEhnNTABhpRCh35hoCaKU/IaDTzia8ctYCVsHNndgIBWlbqUFDMu5AZgLAF6AfGLE4qVK7odcxRAuVLUrYPALu2U8AyyGfKoHoQ8E9m+x61S0rnkoCg+Uh1kaODbxjQ8O7OITM9vPAXNfuJNUS9mGqqXNvWDMVia3Lal/jAQw2Bw8r/TlpzfqIdV9zaCZuIzPTwhb7fM+U2159YrE5qPf7NYAHtFhBOQUlnqUnVwPpGFw2JIUydCxbrr9NY1PaueUScyaFwPExjMJTWpv1N/WAuWkJWUEgBnQeWxgjCr/KxJG1bfKKMViHXKNyxHkxHzhiiaxChrQ8lffzgAMdOIWX5aDYR0UY2YrOabfAR0BpsVIUqXJUH9xKTSykpF/8Ck82gQMpmJtQ6dGi328wS3STlWEBSAAQQENVJoSyb7vAUyZZqcj0gL/ZhKwuyhDydM7iFyTUF1J0OhLdW8oys+f+qh20MG8I4oJZKSWGhuH1FrGA1HD5qpk1Cl0yhwD+oip8vnGgmYxg/nGRkYqxGn6at84txXGwLnoIB7iOJBmZgdd4xXarjZUpKEl0i9aE/QfWKuI8bKvdU2hU9QNco0EIZiiSebAdIBpwfj86SQgHMg2BdwwenKopzjTYSSpMhKCe8gkE3qC567xlOBIzYhGyHLHoSPM18Ic4riRSW3t8qbi3lAETcU7vzBDwFNn0CXzAF0v+Xlm01gVeJIuS5v0iEpbk1Zqq28IAlKgDUdYqm4zag12bprFMwPqwf1jlS6Pcm3T+RAWGt38YvSpwK+UDgc/veLFEXoLXI2gBMaSFOHtX9oX4pb0NjDLGp7pUNNqUN4S4tTMYAYTig0LEWNYPlcZP5wD/AHC3NxCiYp48C4DXYXjagkAKoB6eMHYfjYq79dK7xhkTikuPvrBysTMWEhJSos5Z+7Uhi7VYPTeA1+J4+lKXvrSDuw6/bGZPUn3DlQToSHUR4UfnHz4YBeY5wSBZreEfSuxIbBgf3qJ66P6QGiQt62rcwNPmVI+/D0jybPoK/tAUxQVY1EB0qbQgEkPV9PKL2YVDwEsEOaB7n4wk7QdrfYdxIeYWIBskHVX92rQFfbDiqVNIS1CFKOj/AJR1/aM7KNQ4DVrz67wGuepRUTVySX3iGZRpZvy6QB6ZmaZmPuhm66+EFEtyephQCsULNcGseqnreor1+HKAIxmMGc+G+w5x0L5swvUGOgPonEuHfgSZiA3cQVB2qUgZvl4wixAurUUv91v1jXYOb+HLeoMtIP8A2i8ZzjPBVBRyd5JqDah/mATTe8KluYc+jQOWH5z5fvBM3BkXDdX+sDmWB9BT+f3gLBi1AZQVc8xb76NA82aNVOT+lx6mJTJLB/v1qYFzvrAFSz05/KJqX9YHMwAbD1brF2BQqarKGA1USA1fhy5wGm4DjZEtKs6KqQEyyUgurKvOQX7veIObZJELsRiio1Ip7p5WfrDDiZQhIYAUZvmOusZ9c3ccqGAJmz3LDQ0rA2K40lDpQkqOpJod4rmTcqVHkKnTdoAk4YqL72gDpPFVkuUpI5OPjEpnE1p90JTzufWkSRLyj7+/5gbE1beA9/5rN/X4sHgac66qUSeseqlxSp4C7C4hUs91RbYmh8IKm8NVMHcZjattx1hUVGCMHj1JLPfyPUGA9m8GmDY+I+cUy8IymW46NDL/AJiCO93T5jwgPFzO8C4I5c4A9ODlpsATuqp+kXmckDZvKAsHPzDmPhpD/szw5S1KWlKVCUMxSo+8K0A1IAJYwDLsthZCCr+tkpVmbIo5loAOjJoFfF2jyT2jlSVTES0GXLKyUhiGB3Brp6w7wnaDCzpClKZOUMqWQ1uQ05vGGx3EUzFE+zSEklhVx43MBrjxuWoOJiWO5+seS+Mys2VKs6mdksfXxjAqwwZ/T70gzgmLTh5mZSTlIAU12d3D9IDW8Q4iZcszlNZkJr7zUfdhGJYrJUt1EmrwVxLiZnzHAZAohOw36neKUi9LeEBFOFIApQuR0BbxD/CPZmH1q9jv1g1M3NLQXJADB7AVJc3dyadYpSXDt/EBWlGdJGsRlS9Dp6RMjIpxb4gx2KFX9IAHFYdlEdN9hHRKfOOby+EdAbKRxlhLQpDd1Ops1xSGWGxaJhCc4qaPe1iD8ekAS0IXKCVEHuJatRQW5vGd4glUleVVrhWjfWA0HE+zhWpYPeSwICSzKby2jKp7Oz8+QApJJZ1NTzr4QwwHayZKoTmTsfkYezuLypkvOli5YBnJUXo2n7QCvDdj8tZiypXi3rzgHjnBQGUGcB+rGG6J6kJfO5/So+9/tuQdrg0hJ2jnFeVWVSBUMpgo20ewgEiVE/f3WNNwTA+yDqAJWwa7DZ4QYEgTEE0Gb+D4FjDjFY8lOUNzP05wFPE8UCphYGn7QCFxFajHJIqSGAvAR4gT3UC5qflDDDy8rchCrBrK5mY/xDkLasB7NWCG1+7wAqvhFs6ZziCVB/DwrAdMS4dme32Yp9n8W84JMwff3eKhM5eMBWrDClvveIzMGLRdnoPGPEEawAypChb1gYuTlO9OUNswJZ+mu0U4qS4cXFRAUy5OUuIIM1XtApBUkAaFi/hHSiDqR4fSJpUxIPR/rAeJUpiAopzBjzDwejgk4IC8iilVUkAkEdRbxgFt40vAe16pSRKmJCkAEJV+YA2B3HOAz7EUI+EcUU0aJ4o5lqNy5LhmNbxUDvAeJQ3OmkXhdB8I99gW8/Tbo+hitUtn1Y7/AH9mAktO+vWLsOlywuSw6k0vQRUmZQCkWSxXzgJTZBY0qHpqGNf4ikJdPMFoPCRWrNyiBkXI1uBZxqPpAJZyO95fCPIliVd4x0BJU9Tq7x11Oxi/GT1Kw6XUSxo5J0jo6ASzFki/20NeBT1CYGUQ92Jjo6AZmaRMUQSC9wawk4zNUZtSTa5eOjoChKzvpFoWWuY6OgKPaF7nzjyco5TXUR0dASwJYK6QSucpz3jfc8o6OgIzpha5vvzMVe0O5jo6Aj7Q7nzictZ3No6OgIqmHc+fSLErO+kdHQEgs0qfsx4qYWufOOjoCOGWWFT9mLcTNLip848joDz2pa5tvziHtC5qY6OgOkzC1z59YmVncx0dAFS5ymbMW2c63jpM5X6j5mPI6AqVNO5udYkicrc+Zjo6AvRPU/vHzMeonqyjvG+5jo6AXYlZzGpj2OjoD/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4800" y="0"/>
            <a:ext cx="8839200" cy="662940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437" name="Picture 6" descr="http://mw2.google.com/mw-panoramio/photos/medium/336724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286000"/>
            <a:ext cx="29432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http://teachpro.ru/EOR/School%5COBJSupplies11/Html/der11163.files/image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743200"/>
            <a:ext cx="30099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588963"/>
            <a:ext cx="5969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" descr="http://mywars.ru/80a41d087f3f0e02f7aead646b1a33f8_7b9bc7acda8b94cf76415cdfa52334dc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533400"/>
            <a:ext cx="25717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667000" y="1143000"/>
            <a:ext cx="6019800" cy="1015663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B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Валя Котик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g2.mirtesen.ru/images/upload/20273136826/b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60" name="Picture 2" descr="http://upload.wikimedia.org/wikipedia/ru/1/1e/%D0%97%D0%B8%D0%BD%D0%B0_%D0%9F%D0%BE%D1%80%D1%82%D0%BD%D0%BE%D0%B2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590800"/>
            <a:ext cx="23971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15" descr="01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04800"/>
            <a:ext cx="27082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&amp;Fcy;&amp;acy;&amp;jcy;&amp;lcy;:&amp;Zcy;. &amp;Pcy;&amp;ocy;&amp;rcy;&amp;tcy;&amp;ncy;&amp;ocy;&amp;vcy;&amp;acy; (&amp;Mcy;&amp;iecy;&amp;mcy;&amp;ocy;&amp;rcy;&amp;icy;&amp;acy;&amp;lcy;&amp;softcy;&amp;ncy;&amp;acy;&amp;yacy; &amp;dcy;&amp;ocy;&amp;scy;&amp;kcy;&amp;acy; &amp;ncy;&amp;acy; &amp;dcy;.6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04800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588963"/>
            <a:ext cx="5969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667000" y="1143000"/>
            <a:ext cx="6019800" cy="1015663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B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Зина Портнова</a:t>
            </a: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Рабочий стол\156685-058ea-29110014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743200"/>
            <a:ext cx="52720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http://www.dxb.ru/images/re/37/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38418">
            <a:off x="377825" y="592138"/>
            <a:ext cx="4872038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8" descr="2009_72_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63441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http://img-fotki.yandex.ru/get/5900/ivanpobeda.10c/0_371f3_b5611788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5146">
            <a:off x="6418263" y="1706563"/>
            <a:ext cx="2597150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ttp://pervye-geroi.ru/images/stories/chelyuskintsy/chl020_shmidt_0027_5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5105400"/>
            <a:ext cx="232727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7" descr="745162_7573nothumb50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581400"/>
            <a:ext cx="25908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4267200" y="4572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16 апреля 1934г</a:t>
            </a:r>
          </a:p>
        </p:txBody>
      </p:sp>
      <p:pic>
        <p:nvPicPr>
          <p:cNvPr id="21511" name="Picture 1" descr="C:\Documents and Settings\Admin\Рабочий стол\geroi_200_auto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5029200"/>
            <a:ext cx="15954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0" y="4495800"/>
            <a:ext cx="9144000" cy="2362200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483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228600"/>
            <a:ext cx="29781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572000"/>
            <a:ext cx="28654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2057400"/>
            <a:ext cx="3041650" cy="42672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7391400" y="6324600"/>
            <a:ext cx="259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19 окт.1990г</a:t>
            </a:r>
          </a:p>
        </p:txBody>
      </p:sp>
      <p:pic>
        <p:nvPicPr>
          <p:cNvPr id="8" name="Picture 4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2362200"/>
            <a:ext cx="28146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228600"/>
            <a:ext cx="20986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4191000"/>
            <a:ext cx="20224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67000" y="0"/>
            <a:ext cx="13716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0" y="-152400"/>
            <a:ext cx="9144000" cy="7010400"/>
          </a:xfrm>
          <a:prstGeom prst="rect">
            <a:avLst/>
          </a:prstGeom>
          <a:gradFill flip="none" rotWithShape="1">
            <a:gsLst>
              <a:gs pos="0">
                <a:srgbClr val="FFF200">
                  <a:alpha val="0"/>
                </a:srgbClr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63" name="Picture 4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66800" y="381000"/>
            <a:ext cx="45466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Detskaya-pesnya-o-voyne-Obelisk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5334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7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317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62"/>
                  </p:tgtEl>
                </p:cond>
              </p:nextCondLst>
            </p:seq>
            <p:audio>
              <p:cMediaNode numSld="2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6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78A"/>
            </a:gs>
            <a:gs pos="12000">
              <a:srgbClr val="E6D78A"/>
            </a:gs>
            <a:gs pos="28999">
              <a:srgbClr val="E6DCAC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4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9" name="Picture 19" descr="http://pics.livejournal.com/dmitrykurashov/pic/0000ec1x/s640x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810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C:\Documents and Settings\Admin\Рабочий стол\IMG_30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28600"/>
            <a:ext cx="32766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C:\Documents and Settings\Admin\Рабочий стол\sl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419600"/>
            <a:ext cx="32766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C:\Documents and Settings\Admin\Рабочий стол\975319381803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91847">
            <a:off x="5405438" y="2578100"/>
            <a:ext cx="3068637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Documents and Settings\Admin\Рабочий стол\395x550_1_0__images_12desember2011_DEN-GEROEV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381000"/>
            <a:ext cx="3352800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" descr="C:\Documents and Settings\Admin\Рабочий стол\geroi_200_auto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5105400"/>
            <a:ext cx="1443038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1" name="Picture 21" descr="http://vengelse.ru/uploads/posts/2010-06/1275839668_obelisk-pobedy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" y="4267200"/>
            <a:ext cx="35052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 descr="C:\Documents and Settings\Admin\Рабочий стол\скорбь мат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90600" y="3810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4" descr="C:\Documents and Settings\Admin\Рабочий стол\афган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90600" y="3810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20" descr="C:\Documents and Settings\Admin\Рабочий стол\родионов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" y="3657600"/>
            <a:ext cx="40719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7" name="Picture 31" descr="C:\Documents and Settings\Admin\Рабочий стол\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62600" y="228600"/>
            <a:ext cx="32004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6" name="Picture 40" descr="C:\Documents and Settings\Admin\Рабочий стол\Stikovoy_boy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3581400"/>
            <a:ext cx="42672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4" name="Picture 38" descr="C:\Documents and Settings\Admin\Рабочий стол\CWme0rzmk5k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0" y="304800"/>
            <a:ext cx="40274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21" name="Picture 45" descr="http://storage1.censor.net.ua/images/c/8/3/9/c839a827f51bded4096aa79c42aa9c51/500x341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562600" y="228600"/>
            <a:ext cx="32766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15" descr="http://sfw.org.ua/uploads/posts/2011-12/1323448329_june-1941_38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85800" y="304800"/>
            <a:ext cx="41148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6" name="Picture 30" descr="C:\Documents and Settings\Admin\Рабочий стол\мать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33400" y="3490913"/>
            <a:ext cx="4267200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23" descr="C:\Documents and Settings\Admin\Рабочий стол\donetskafgan01.gi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81000" y="304800"/>
            <a:ext cx="493553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9100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7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601" name="Picture 25" descr="C:\Documents and Settings\Admin\Рабочий стол\скор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62000" y="533400"/>
            <a:ext cx="39592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21" descr="C:\Documents and Settings\Admin\Рабочий стол\деда мама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953000" y="1447800"/>
            <a:ext cx="34639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C:\Documents and Settings\Admin\Рабочий стол\97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144000" cy="680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C:\Documents and Settings\Admin\Рабочий стол\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3086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5257800" y="838200"/>
            <a:ext cx="3581400" cy="2362200"/>
          </a:xfrm>
          <a:prstGeom prst="snip2DiagRect">
            <a:avLst>
              <a:gd name="adj1" fmla="val 13662"/>
              <a:gd name="adj2" fmla="val 29781"/>
            </a:avLst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24581" name="Zvuk_metronoma_-_Minuta_molchaniya_(get-tune.net).mp3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505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2296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800">
                <a:solidFill>
                  <a:srgbClr val="C00000"/>
                </a:solidFill>
              </a:rPr>
              <a:t>                      </a:t>
            </a:r>
            <a:r>
              <a:rPr lang="ru-RU" sz="1800">
                <a:solidFill>
                  <a:srgbClr val="C00000"/>
                </a:solidFill>
              </a:rPr>
              <a:t>Используемые Интернет-ресурсы: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180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i="1"/>
              <a:t>www.tatveteran.ru/legislation/?id=3даты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/>
              <a:t>www.calend.ru/holi</a:t>
            </a:r>
            <a:r>
              <a:rPr lang="ru-RU" sz="2000" b="1" i="1"/>
              <a:t>day</a:t>
            </a:r>
            <a:r>
              <a:rPr lang="ru-RU" sz="2000" i="1"/>
              <a:t>s/0/0/2306/-екат.сув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/>
              <a:t>ru.wikipedia.org/wiki/Орден_Святого_Георгия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/>
              <a:t>ru.wikipedia.org/wiki/Беннигсен,_Леонтий_Леонтьевич</a:t>
            </a:r>
            <a:endParaRPr lang="ru-RU" sz="2000">
              <a:hlinkClick r:id="rId3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>
                <a:hlinkClick r:id="rId3"/>
              </a:rPr>
              <a:t>www.serafimovich.org/kryuchkov-k-f.html</a:t>
            </a:r>
            <a:r>
              <a:rPr lang="ru-RU" sz="2000"/>
              <a:t> </a:t>
            </a:r>
            <a:endParaRPr lang="ru-RU" sz="2000" i="1"/>
          </a:p>
          <a:p>
            <a:pPr eaLnBrk="1" hangingPunct="1">
              <a:lnSpc>
                <a:spcPct val="80000"/>
              </a:lnSpc>
            </a:pPr>
            <a:r>
              <a:rPr lang="ru-RU" sz="2000" i="1"/>
              <a:t>ru.wikipedia.org/wiki/Макаров,_Сергей_Афанасьевич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/>
              <a:t>ru.wikipedia.org/wiki/Питенин,_Митрофан_Трофимович</a:t>
            </a:r>
            <a:endParaRPr lang="ru-RU" sz="2000">
              <a:hlinkClick r:id="rId4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>
                <a:hlinkClick r:id="rId4"/>
              </a:rPr>
              <a:t>www.svatovo.ws/s/war_</a:t>
            </a:r>
            <a:r>
              <a:rPr lang="ru-RU" sz="2000" b="1">
                <a:hlinkClick r:id="rId4"/>
              </a:rPr>
              <a:t>kavaler</a:t>
            </a:r>
            <a:r>
              <a:rPr lang="ru-RU" sz="2000">
                <a:hlinkClick r:id="rId4"/>
              </a:rPr>
              <a:t>i.html</a:t>
            </a:r>
            <a:endParaRPr lang="ru-RU" sz="2000" i="1"/>
          </a:p>
          <a:p>
            <a:pPr eaLnBrk="1" hangingPunct="1">
              <a:lnSpc>
                <a:spcPct val="80000"/>
              </a:lnSpc>
            </a:pPr>
            <a:r>
              <a:rPr lang="ru-RU" sz="2000" i="1"/>
              <a:t>ru.wikipedia.org/wiki/Герой_Советского_Союза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/>
              <a:t>vpc-vympel.info/memory/</a:t>
            </a:r>
            <a:r>
              <a:rPr lang="ru-RU" sz="2000" b="1" i="1"/>
              <a:t>герой</a:t>
            </a:r>
            <a:r>
              <a:rPr lang="ru-RU" sz="2000" i="1"/>
              <a:t>-советского-союза/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/>
              <a:t>letopisi.ru/.../Памятник_Воинам_-_</a:t>
            </a:r>
            <a:r>
              <a:rPr lang="ru-RU" sz="2000" b="1" i="1"/>
              <a:t>интернационалистам</a:t>
            </a:r>
            <a:r>
              <a:rPr lang="ru-RU" sz="2000" i="1"/>
              <a:t>_(г._Бала...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i="1"/>
              <a:t>ru.wikipedia.org/wiki/Авария_на_Чернобыльской_АЭС</a:t>
            </a:r>
            <a:endParaRPr lang="en-US" sz="2000" i="1"/>
          </a:p>
          <a:p>
            <a:pPr eaLnBrk="1" hangingPunct="1">
              <a:lnSpc>
                <a:spcPct val="80000"/>
              </a:lnSpc>
            </a:pPr>
            <a:r>
              <a:rPr lang="en-US" sz="2000" i="1"/>
              <a:t>126avtobat.at.ua/forum/18-9-1</a:t>
            </a:r>
            <a:r>
              <a:rPr lang="en-US" sz="2000"/>
              <a:t> </a:t>
            </a:r>
            <a:endParaRPr lang="en-US" sz="2000" i="1"/>
          </a:p>
          <a:p>
            <a:pPr eaLnBrk="1" hangingPunct="1">
              <a:lnSpc>
                <a:spcPct val="80000"/>
              </a:lnSpc>
            </a:pPr>
            <a:r>
              <a:rPr lang="en-US" sz="2000" i="1"/>
              <a:t>balashov64.ru/.../v-balashove-poyavitsya-pamyatnik-likvidatoram</a:t>
            </a:r>
            <a:endParaRPr lang="ru-RU" sz="2000" i="1"/>
          </a:p>
          <a:p>
            <a:pPr eaLnBrk="1" hangingPunct="1">
              <a:lnSpc>
                <a:spcPct val="80000"/>
              </a:lnSpc>
            </a:pPr>
            <a:r>
              <a:rPr lang="ru-RU" sz="2000" i="1"/>
              <a:t>www.forumspb.com/ru/SPIEF_2011/Programme_2011/.../1818?...</a:t>
            </a:r>
            <a:r>
              <a:rPr lang="ru-RU" sz="2000"/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28600"/>
            <a:ext cx="22098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191000"/>
            <a:ext cx="2743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81176">
            <a:off x="4114800" y="914400"/>
            <a:ext cx="24384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762000"/>
            <a:ext cx="3098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762000"/>
            <a:ext cx="6254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16"/>
          <p:cNvSpPr txBox="1">
            <a:spLocks noChangeArrowheads="1"/>
          </p:cNvSpPr>
          <p:nvPr/>
        </p:nvSpPr>
        <p:spPr bwMode="auto">
          <a:xfrm>
            <a:off x="381000" y="4419600"/>
            <a:ext cx="46482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Макаров Сергей Афанасьевич</a:t>
            </a:r>
          </a:p>
          <a:p>
            <a:pPr>
              <a:spcBef>
                <a:spcPct val="50000"/>
              </a:spcBef>
            </a:pPr>
            <a:r>
              <a:rPr lang="ru-RU" b="1"/>
              <a:t>генерал-полковник</a:t>
            </a:r>
            <a:r>
              <a:rPr lang="ru-RU"/>
              <a:t> .</a:t>
            </a:r>
          </a:p>
          <a:p>
            <a:pPr>
              <a:spcBef>
                <a:spcPct val="50000"/>
              </a:spcBef>
            </a:pPr>
            <a:r>
              <a:rPr lang="ru-RU" b="1"/>
              <a:t>Участник второй чеченской войны</a:t>
            </a:r>
          </a:p>
          <a:p>
            <a:pPr>
              <a:spcBef>
                <a:spcPct val="50000"/>
              </a:spcBef>
            </a:pPr>
            <a:r>
              <a:rPr lang="ru-RU" b="1"/>
              <a:t> и войны в Осетии.</a:t>
            </a:r>
          </a:p>
        </p:txBody>
      </p:sp>
      <p:pic>
        <p:nvPicPr>
          <p:cNvPr id="3080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17864">
            <a:off x="6324600" y="21336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14800" y="2895600"/>
            <a:ext cx="1981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AutoShape 2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 flipV="1">
            <a:off x="8686800" y="6248400"/>
            <a:ext cx="457200" cy="609600"/>
          </a:xfrm>
          <a:prstGeom prst="downArrowCallout">
            <a:avLst>
              <a:gd name="adj1" fmla="val 29167"/>
              <a:gd name="adj2" fmla="val 25000"/>
              <a:gd name="adj3" fmla="val 30901"/>
              <a:gd name="adj4" fmla="val 57176"/>
            </a:avLst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1"/>
          <p:cNvGrpSpPr>
            <a:grpSpLocks/>
          </p:cNvGrpSpPr>
          <p:nvPr/>
        </p:nvGrpSpPr>
        <p:grpSpPr bwMode="auto">
          <a:xfrm>
            <a:off x="5181600" y="1219200"/>
            <a:ext cx="3048000" cy="2286000"/>
            <a:chOff x="3360" y="2592"/>
            <a:chExt cx="1872" cy="1404"/>
          </a:xfrm>
        </p:grpSpPr>
        <p:pic>
          <p:nvPicPr>
            <p:cNvPr id="4116" name="Picture 43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0" y="2592"/>
              <a:ext cx="1872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92" y="2736"/>
              <a:ext cx="482" cy="984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pic>
        <p:sp>
          <p:nvSpPr>
            <p:cNvPr id="4118" name="Text Box 45"/>
            <p:cNvSpPr txBox="1">
              <a:spLocks noChangeArrowheads="1"/>
            </p:cNvSpPr>
            <p:nvPr/>
          </p:nvSpPr>
          <p:spPr bwMode="auto">
            <a:xfrm>
              <a:off x="4272" y="2928"/>
              <a:ext cx="91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CC3300"/>
                  </a:solidFill>
                </a:rPr>
                <a:t>Кавалеров ордена Славы</a:t>
              </a:r>
            </a:p>
          </p:txBody>
        </p:sp>
      </p:grpSp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1981200" y="457200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C3300"/>
                </a:solidFill>
              </a:rPr>
              <a:t>9 декабря страна чествует:</a:t>
            </a:r>
          </a:p>
        </p:txBody>
      </p:sp>
      <p:grpSp>
        <p:nvGrpSpPr>
          <p:cNvPr id="4100" name="Group 59"/>
          <p:cNvGrpSpPr>
            <a:grpSpLocks/>
          </p:cNvGrpSpPr>
          <p:nvPr/>
        </p:nvGrpSpPr>
        <p:grpSpPr bwMode="auto">
          <a:xfrm>
            <a:off x="1295400" y="4038600"/>
            <a:ext cx="2971800" cy="2133600"/>
            <a:chOff x="720" y="912"/>
            <a:chExt cx="1872" cy="1344"/>
          </a:xfrm>
        </p:grpSpPr>
        <p:pic>
          <p:nvPicPr>
            <p:cNvPr id="4113" name="Picture 3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20" y="912"/>
              <a:ext cx="1872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4" name="Picture 1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60" y="1104"/>
              <a:ext cx="472" cy="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5" name="Text Box 40"/>
            <p:cNvSpPr txBox="1">
              <a:spLocks noChangeArrowheads="1"/>
            </p:cNvSpPr>
            <p:nvPr/>
          </p:nvSpPr>
          <p:spPr bwMode="auto">
            <a:xfrm>
              <a:off x="1440" y="1392"/>
              <a:ext cx="100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CC3300"/>
                  </a:solidFill>
                </a:rPr>
                <a:t>Героев Советского Союза</a:t>
              </a:r>
            </a:p>
          </p:txBody>
        </p:sp>
      </p:grpSp>
      <p:sp>
        <p:nvSpPr>
          <p:cNvPr id="4101" name="Text Box 53"/>
          <p:cNvSpPr txBox="1">
            <a:spLocks noChangeArrowheads="1"/>
          </p:cNvSpPr>
          <p:nvPr/>
        </p:nvSpPr>
        <p:spPr bwMode="auto">
          <a:xfrm>
            <a:off x="2895600" y="6096000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chemeClr val="bg2"/>
                </a:solidFill>
              </a:rPr>
              <a:t>12.862</a:t>
            </a:r>
          </a:p>
        </p:txBody>
      </p:sp>
      <p:sp>
        <p:nvSpPr>
          <p:cNvPr id="4102" name="Text Box 54"/>
          <p:cNvSpPr txBox="1">
            <a:spLocks noChangeArrowheads="1"/>
          </p:cNvSpPr>
          <p:nvPr/>
        </p:nvSpPr>
        <p:spPr bwMode="auto">
          <a:xfrm>
            <a:off x="6629400" y="6172200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solidFill>
                  <a:schemeClr val="bg2"/>
                </a:solidFill>
              </a:rPr>
              <a:t>966</a:t>
            </a:r>
          </a:p>
        </p:txBody>
      </p:sp>
      <p:grpSp>
        <p:nvGrpSpPr>
          <p:cNvPr id="4103" name="Group 58"/>
          <p:cNvGrpSpPr>
            <a:grpSpLocks/>
          </p:cNvGrpSpPr>
          <p:nvPr/>
        </p:nvGrpSpPr>
        <p:grpSpPr bwMode="auto">
          <a:xfrm>
            <a:off x="1219200" y="1219200"/>
            <a:ext cx="3048000" cy="2286000"/>
            <a:chOff x="720" y="2544"/>
            <a:chExt cx="1920" cy="1440"/>
          </a:xfrm>
        </p:grpSpPr>
        <p:pic>
          <p:nvPicPr>
            <p:cNvPr id="4110" name="Picture 4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20" y="2544"/>
              <a:ext cx="192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Picture 56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960" y="2736"/>
              <a:ext cx="696" cy="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Text Box 57"/>
            <p:cNvSpPr txBox="1">
              <a:spLocks noChangeArrowheads="1"/>
            </p:cNvSpPr>
            <p:nvPr/>
          </p:nvSpPr>
          <p:spPr bwMode="auto">
            <a:xfrm>
              <a:off x="1632" y="2832"/>
              <a:ext cx="100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CC3300"/>
                  </a:solidFill>
                </a:rPr>
                <a:t>Кавалеров ордена Святого Георгия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990600" y="990600"/>
            <a:ext cx="7620000" cy="5486400"/>
          </a:xfrm>
          <a:prstGeom prst="rect">
            <a:avLst/>
          </a:prstGeom>
          <a:solidFill>
            <a:srgbClr val="996633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105" name="Group 60"/>
          <p:cNvGrpSpPr>
            <a:grpSpLocks/>
          </p:cNvGrpSpPr>
          <p:nvPr/>
        </p:nvGrpSpPr>
        <p:grpSpPr bwMode="auto">
          <a:xfrm>
            <a:off x="4876800" y="3733800"/>
            <a:ext cx="3352800" cy="2533650"/>
            <a:chOff x="3312" y="912"/>
            <a:chExt cx="1872" cy="1404"/>
          </a:xfrm>
        </p:grpSpPr>
        <p:pic>
          <p:nvPicPr>
            <p:cNvPr id="4107" name="Picture 4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312" y="912"/>
              <a:ext cx="1872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10">
              <a:hlinkClick r:id="rId1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552" y="1128"/>
              <a:ext cx="519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9" name="Text Box 42"/>
            <p:cNvSpPr txBox="1">
              <a:spLocks noChangeArrowheads="1"/>
            </p:cNvSpPr>
            <p:nvPr/>
          </p:nvSpPr>
          <p:spPr bwMode="auto">
            <a:xfrm>
              <a:off x="4080" y="1320"/>
              <a:ext cx="100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CC3300"/>
                  </a:solidFill>
                </a:rPr>
                <a:t>Героев РоссийскойФедерации</a:t>
              </a: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6934200" y="3352800"/>
            <a:ext cx="9144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2656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http://vsyako-razno.ru/uploads/posts/2011-09/vsyako-razno.ru_131711986671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286460">
            <a:off x="5062538" y="1389063"/>
            <a:ext cx="2640012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048000" y="3429000"/>
            <a:ext cx="58674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993300"/>
                </a:solidFill>
              </a:rPr>
              <a:t>Первым</a:t>
            </a:r>
            <a:r>
              <a:rPr lang="ru-RU" sz="1600">
                <a:solidFill>
                  <a:srgbClr val="993300"/>
                </a:solidFill>
              </a:rPr>
              <a:t> удостоенным звания Героя Российской Федерации стал начальник Липецкого центра боевой подготовки и переучивания лётного состава генерал-майор авиации </a:t>
            </a:r>
            <a:r>
              <a:rPr lang="ru-RU" sz="1600" b="1">
                <a:solidFill>
                  <a:srgbClr val="993300"/>
                </a:solidFill>
              </a:rPr>
              <a:t>Осканов Суламбек</a:t>
            </a:r>
            <a:r>
              <a:rPr lang="ru-RU" sz="1600">
                <a:solidFill>
                  <a:srgbClr val="993300"/>
                </a:solidFill>
              </a:rPr>
              <a:t> </a:t>
            </a:r>
            <a:r>
              <a:rPr lang="ru-RU" sz="1600" b="1">
                <a:solidFill>
                  <a:srgbClr val="993300"/>
                </a:solidFill>
              </a:rPr>
              <a:t>Сусаркулович</a:t>
            </a:r>
            <a:r>
              <a:rPr lang="ru-RU" sz="1600">
                <a:solidFill>
                  <a:srgbClr val="993300"/>
                </a:solidFill>
              </a:rPr>
              <a:t>. Это высокое звание ему было присвоено указом Президента РФ № 384 от 11 апреля 1992 года (</a:t>
            </a:r>
            <a:r>
              <a:rPr lang="ru-RU" sz="1600" b="1" i="1">
                <a:solidFill>
                  <a:srgbClr val="993300"/>
                </a:solidFill>
              </a:rPr>
              <a:t>посмертно</a:t>
            </a:r>
            <a:r>
              <a:rPr lang="ru-RU" sz="1600">
                <a:solidFill>
                  <a:srgbClr val="993300"/>
                </a:solidFill>
              </a:rPr>
              <a:t>). При выполнении 7 февраля 1992 года лётного задания, на самолёте МиГ-29 произошёл отказ техники, и генерал Осканов ценой своей жизни предотвратил падение самолёта на населённый пункт 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914400"/>
            <a:ext cx="23907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533400" y="43434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1943-1992 (49 лет)</a:t>
            </a:r>
          </a:p>
        </p:txBody>
      </p:sp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84035">
            <a:off x="6683375" y="423863"/>
            <a:ext cx="2125663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9" descr="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645812">
            <a:off x="1295400" y="4648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0" descr="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6494032">
            <a:off x="762000" y="5257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1981200" y="63246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( 970 ч)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33400"/>
            <a:ext cx="20574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3962400" y="2667000"/>
            <a:ext cx="4724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663300"/>
                </a:solidFill>
              </a:rPr>
              <a:t>Максимчу́к, Влади́мир Миха́йлович (1947-1994),</a:t>
            </a:r>
            <a:r>
              <a:rPr lang="ru-RU" sz="1600">
                <a:solidFill>
                  <a:srgbClr val="663300"/>
                </a:solidFill>
              </a:rPr>
              <a:t>— генерал-майор внутренней службы, первый Герой РФ среди пожарных, удостоенных этой награды в мирное время. Указом Президента РФ № 1493 от 18 декабря 2003 года Владимиру Максимчуку присвоено звание Героя Российской Федерации посмертно. </a:t>
            </a:r>
          </a:p>
        </p:txBody>
      </p:sp>
      <p:pic>
        <p:nvPicPr>
          <p:cNvPr id="6148" name="Picture 7" descr="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59324">
            <a:off x="690563" y="4364038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472440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533400"/>
            <a:ext cx="2819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84035">
            <a:off x="7399338" y="431800"/>
            <a:ext cx="1377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6"/>
          <p:cNvSpPr txBox="1">
            <a:spLocks noChangeArrowheads="1"/>
          </p:cNvSpPr>
          <p:nvPr/>
        </p:nvSpPr>
        <p:spPr bwMode="auto">
          <a:xfrm>
            <a:off x="990600" y="3505200"/>
            <a:ext cx="274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663300"/>
                </a:solidFill>
              </a:rPr>
              <a:t>        Максимчу́к</a:t>
            </a:r>
          </a:p>
          <a:p>
            <a:r>
              <a:rPr lang="ru-RU" sz="1600" b="1">
                <a:solidFill>
                  <a:srgbClr val="663300"/>
                </a:solidFill>
              </a:rPr>
              <a:t> Влади́мир Миха́йлович  </a:t>
            </a:r>
          </a:p>
          <a:p>
            <a:r>
              <a:rPr lang="ru-RU" sz="1600" b="1">
                <a:solidFill>
                  <a:srgbClr val="663300"/>
                </a:solidFill>
              </a:rPr>
              <a:t>         (1947-1994)</a:t>
            </a:r>
            <a:endParaRPr lang="ru-RU" sz="1600">
              <a:solidFill>
                <a:srgbClr val="663300"/>
              </a:solidFill>
            </a:endParaRPr>
          </a:p>
          <a:p>
            <a:pPr>
              <a:spcBef>
                <a:spcPct val="50000"/>
              </a:spcBef>
            </a:pPr>
            <a:endParaRPr lang="ru-RU" sz="1600"/>
          </a:p>
        </p:txBody>
      </p:sp>
      <p:pic>
        <p:nvPicPr>
          <p:cNvPr id="6153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683516">
            <a:off x="5541963" y="4797425"/>
            <a:ext cx="24384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4382</TotalTime>
  <Words>283</Words>
  <Application>Microsoft Office PowerPoint</Application>
  <PresentationFormat>Экран (4:3)</PresentationFormat>
  <Paragraphs>70</Paragraphs>
  <Slides>30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Зам</cp:lastModifiedBy>
  <cp:revision>213</cp:revision>
  <cp:lastPrinted>1601-01-01T00:00:00Z</cp:lastPrinted>
  <dcterms:created xsi:type="dcterms:W3CDTF">2011-11-03T17:36:43Z</dcterms:created>
  <dcterms:modified xsi:type="dcterms:W3CDTF">2020-12-10T08:54:49Z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