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точения древесины на токарном станке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Острота режущей кромки проверяется лупой. </a:t>
            </a:r>
          </a:p>
          <a:p>
            <a:r>
              <a:rPr lang="ru-RU" dirty="0" smtClean="0"/>
              <a:t>Угол заострения лезвия измеряют угломером. Этот угол может изменяться от 20</a:t>
            </a:r>
            <a:r>
              <a:rPr lang="ru-RU" baseline="30000" dirty="0" smtClean="0"/>
              <a:t>0</a:t>
            </a:r>
            <a:r>
              <a:rPr lang="ru-RU" dirty="0" smtClean="0"/>
              <a:t> при точении мягкой древесины и чистовой обработке до 40</a:t>
            </a:r>
            <a:r>
              <a:rPr lang="ru-RU" baseline="30000" dirty="0" smtClean="0"/>
              <a:t>0</a:t>
            </a:r>
            <a:r>
              <a:rPr lang="ru-RU" dirty="0" smtClean="0"/>
              <a:t> при точении твёрдой древесины и черновой обработке. </a:t>
            </a:r>
          </a:p>
          <a:p>
            <a:r>
              <a:rPr lang="ru-RU" dirty="0" smtClean="0"/>
              <a:t>Переднюю и заднюю поверхности затачивают на наждачном круге, при этом плоскую стамеску перемещают вдоль оси вращения круга , а полукруглую стамеску поворачивают вправо и влево . </a:t>
            </a:r>
          </a:p>
          <a:p>
            <a:r>
              <a:rPr lang="ru-RU" dirty="0" smtClean="0"/>
              <a:t>Затем лезвие правят, снимая заусенцы и затачивая его круговыми движениями на наждачном бруске , плотно (без зазора) прижимая переднюю или заднюю поверхность к плоскости бруска . </a:t>
            </a:r>
          </a:p>
          <a:p>
            <a:r>
              <a:rPr lang="ru-RU" dirty="0" smtClean="0"/>
              <a:t>Аналогично доводят лезвие на мелкозернистом бруске , который называют оселком. </a:t>
            </a:r>
          </a:p>
          <a:p>
            <a:r>
              <a:rPr lang="ru-RU" dirty="0" smtClean="0"/>
              <a:t>По гладким передней и задней поверхностям легче скользит разрезаемая древесина, что уменьшает силы резания и улучшает качество обработки</a:t>
            </a:r>
            <a:endParaRPr lang="ru-RU" dirty="0"/>
          </a:p>
        </p:txBody>
      </p:sp>
      <p:pic>
        <p:nvPicPr>
          <p:cNvPr id="11266" name="Picture 2" descr="http://skyflex.air.ru/images/technology/tool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97152"/>
            <a:ext cx="2568539" cy="1754510"/>
          </a:xfrm>
          <a:prstGeom prst="rect">
            <a:avLst/>
          </a:prstGeom>
          <a:noFill/>
        </p:spPr>
      </p:pic>
      <p:pic>
        <p:nvPicPr>
          <p:cNvPr id="11268" name="Picture 4" descr="http://radugatur-nn.ru/wp-content/uploads/2017/06/18243-obrazec-zapolneniya-ankety-na-gossluzhbu-2013-g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93096"/>
            <a:ext cx="4206273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3629000"/>
          </a:xfrm>
        </p:spPr>
        <p:txBody>
          <a:bodyPr>
            <a:normAutofit/>
          </a:bodyPr>
          <a:lstStyle/>
          <a:p>
            <a:r>
              <a:rPr lang="ru-RU" dirty="0" smtClean="0"/>
              <a:t>Косые стамески бывают с односторонней и двухсторонней заточкой. Они имеют срезанную под углом  (наклонную) режущую кромку.</a:t>
            </a:r>
          </a:p>
          <a:p>
            <a:r>
              <a:rPr lang="ru-RU" dirty="0" smtClean="0"/>
              <a:t>Прежде чем начинать работу, изучают технологическую карту на обработку изделия. </a:t>
            </a:r>
            <a:endParaRPr lang="ru-RU" dirty="0"/>
          </a:p>
        </p:txBody>
      </p:sp>
      <p:pic>
        <p:nvPicPr>
          <p:cNvPr id="10242" name="Picture 2" descr="http://vesinstrument24.ru/images/products/enkor-nabor-tokarnyh-rezcov-po-der-8sh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667124"/>
            <a:ext cx="4762500" cy="3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r>
              <a:rPr lang="ru-RU" dirty="0" smtClean="0"/>
              <a:t>Перед изготовлением детали выполняют наладку и настройку станка. Для этого подготавливают и надёжно закрепляют обрабатываемую заготовку. Подручник настраивают и надёжно крепят так, чтобы расстояние от него до обрабатываемой поверхности заготовки составляло 2…3 мм. Для проверки зазора заготовку поворачивают вручную на 2…3 оборота</a:t>
            </a:r>
            <a:endParaRPr lang="ru-RU" dirty="0"/>
          </a:p>
        </p:txBody>
      </p:sp>
      <p:pic>
        <p:nvPicPr>
          <p:cNvPr id="9218" name="Picture 2" descr="http://www.chipmaker.ru/uploads/post/monthly_2014_07/post-4161-058334500%201404304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2962" y="5141680"/>
            <a:ext cx="3221038" cy="1716320"/>
          </a:xfrm>
          <a:prstGeom prst="rect">
            <a:avLst/>
          </a:prstGeom>
          <a:noFill/>
        </p:spPr>
      </p:pic>
      <p:pic>
        <p:nvPicPr>
          <p:cNvPr id="9220" name="Picture 4" descr="http://frezmix.ru/img/fullsize/tokarniy_stanok_prorab_600x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385125"/>
            <a:ext cx="4680520" cy="247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После этого выбирают и устанавливают нужную частоту вращения шпинделя. Подбирают заранее и раскладывают необходимые режущие и измерительные инструменты. </a:t>
            </a:r>
          </a:p>
          <a:p>
            <a:r>
              <a:rPr lang="ru-RU" dirty="0" smtClean="0"/>
              <a:t>Если центр задней бабки в станке не вращающийся, то его смазывают машинным маслом (2…3 капли). </a:t>
            </a:r>
          </a:p>
          <a:p>
            <a:r>
              <a:rPr lang="ru-RU" dirty="0" smtClean="0"/>
              <a:t>Перед точением надевают защитные очки, включают станок, берут стамеску в правую руку, устанавливают на подручник, не касаясь заготовки, и прижимают её к подручнику левой рукой сверху.</a:t>
            </a:r>
            <a:endParaRPr lang="ru-RU" dirty="0"/>
          </a:p>
        </p:txBody>
      </p:sp>
      <p:pic>
        <p:nvPicPr>
          <p:cNvPr id="8194" name="Picture 2" descr="http://www.vseinstrumenti.ru/uploads/Image/articles/stanki/stanok_korvet_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471449"/>
            <a:ext cx="3480387" cy="2386551"/>
          </a:xfrm>
          <a:prstGeom prst="rect">
            <a:avLst/>
          </a:prstGeom>
          <a:noFill/>
        </p:spPr>
      </p:pic>
      <p:pic>
        <p:nvPicPr>
          <p:cNvPr id="8196" name="Picture 4" descr="http://binimare.ru/imgs/ym/models/ea/645160c7448347ae7f907897ff128d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869160"/>
            <a:ext cx="2560340" cy="1413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r>
              <a:rPr lang="ru-RU" dirty="0" smtClean="0"/>
              <a:t>Вначале выполняют черновое (грубое) точение полукруглой стамеской. Медленно подводят лезвие к вращающейся заготовке и снимают стружку его серединой. Затем плавно перемещают стамеску влево или вправо, срезая слой древесины левой или правой частью закруглённого лезвия</a:t>
            </a:r>
            <a:endParaRPr lang="ru-RU" dirty="0"/>
          </a:p>
        </p:txBody>
      </p:sp>
      <p:pic>
        <p:nvPicPr>
          <p:cNvPr id="7170" name="Picture 2" descr="http://static.baza.farpost.ru/v/1439183964512_bullet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10024"/>
            <a:ext cx="6096000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229600" cy="3773016"/>
          </a:xfrm>
        </p:spPr>
        <p:txBody>
          <a:bodyPr/>
          <a:lstStyle/>
          <a:p>
            <a:r>
              <a:rPr lang="ru-RU" dirty="0" smtClean="0"/>
              <a:t>Для чистового точения заготовки оставляют припуск 3…6 мм на обработку до нужного диаметра детали. Чистовое точение выполняют косой стамеской. Стамеску опирают на подручник ребром со стороны тупого угла и направляют режущей кромкой в сторону её движения </a:t>
            </a:r>
            <a:endParaRPr lang="ru-RU" dirty="0"/>
          </a:p>
        </p:txBody>
      </p:sp>
      <p:pic>
        <p:nvPicPr>
          <p:cNvPr id="6146" name="Picture 2" descr="https://fs00.infourok.ru/images/doc/170/195211/hello_html_m1fd81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771414"/>
            <a:ext cx="5940152" cy="3086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Тонкую стружку срезают только серединой режущей кромки. Ни в коем случае не допускайте врезания в заготовку острого угла стамески. Это может привести к выбросу стамески и </a:t>
            </a:r>
            <a:r>
              <a:rPr lang="ru-RU" dirty="0" err="1" smtClean="0"/>
              <a:t>травмированию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Точат конусы с большего диаметра на меньший. Так лучше и чище подрезаются волокна древесины. </a:t>
            </a:r>
          </a:p>
          <a:p>
            <a:r>
              <a:rPr lang="ru-RU" dirty="0" smtClean="0"/>
              <a:t>Контроль размеров заготовки осуществляют кронциркулем или штангенциркулем только после отключения станка и полной остановки шпинделя. </a:t>
            </a:r>
          </a:p>
          <a:p>
            <a:r>
              <a:rPr lang="ru-RU" dirty="0" smtClean="0"/>
              <a:t>Прямолинейность поверхностей проверяют на просвет путём накладывания линейки на деталь. </a:t>
            </a:r>
          </a:p>
          <a:p>
            <a:r>
              <a:rPr lang="ru-RU" dirty="0" smtClean="0"/>
              <a:t>При необходимости деталь обрабатывают шлифовальной колодкой </a:t>
            </a:r>
            <a:endParaRPr lang="ru-RU" dirty="0"/>
          </a:p>
        </p:txBody>
      </p:sp>
      <p:pic>
        <p:nvPicPr>
          <p:cNvPr id="5122" name="Picture 2" descr="https://arhivurokov.ru/videouroki/html/2015/01/12/98698821/98698821_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272439"/>
            <a:ext cx="4248472" cy="2585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Хорошие результаты даёт полирование сухой детали бруском из более твёрдой древесины. При этом на поверхности заготовки от нагревания расплавляется целлюлоза, входящая в состав древесины, и обволакивает тонким слоем обработанную поверхность. Перегрев в зоне полирования даёт декоративную отделку в виде подгоревшей древесины жёлтого, коричневого и чёрного цветов</a:t>
            </a:r>
            <a:endParaRPr lang="ru-RU" dirty="0"/>
          </a:p>
        </p:txBody>
      </p:sp>
      <p:pic>
        <p:nvPicPr>
          <p:cNvPr id="4098" name="Picture 2" descr="https://fs00.infourok.ru/images/doc/170/195211/hello_html_m7a44350e.jpg"/>
          <p:cNvPicPr>
            <a:picLocks noChangeAspect="1" noChangeArrowheads="1"/>
          </p:cNvPicPr>
          <p:nvPr/>
        </p:nvPicPr>
        <p:blipFill>
          <a:blip r:embed="rId2" cstate="print"/>
          <a:srcRect r="2971" b="4409"/>
          <a:stretch>
            <a:fillRect/>
          </a:stretch>
        </p:blipFill>
        <p:spPr bwMode="auto">
          <a:xfrm>
            <a:off x="6309798" y="4221088"/>
            <a:ext cx="2834201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Перед отрезанием обработанной заготовки станок останавливают. Линейкой и карандашом делают разметку отрезаемой заготовки. Затем включают станок, опирают косую стамеску на подручник острым углом (носком) вниз и выполняют в намеченных местах надрез глубиной на 2…3 мм. Потом стамеску опирают тупым углом (пяткой) на подручник и режущей кромкой, как при чистовом точении, срезают на конус концевую часть заготовки до надреза. Эти переходы выполняют многократно, постепенно углубляясь в заготовку, пока не образуется тонкая «шейка» диаметром 8…10 мм.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следует допускать </a:t>
            </a:r>
            <a:r>
              <a:rPr lang="ru-RU" dirty="0" err="1" smtClean="0"/>
              <a:t>перерезания</a:t>
            </a:r>
            <a:r>
              <a:rPr lang="ru-RU" dirty="0" smtClean="0"/>
              <a:t> заготовки, так как надо ещё зачистить торец движением стамески к центру вращения таким же способом, как и выполнялся надрез. Аналогично подрезают торец с другого конца заготовки. </a:t>
            </a:r>
          </a:p>
          <a:p>
            <a:r>
              <a:rPr lang="ru-RU" dirty="0" smtClean="0"/>
              <a:t>После остановки станка заготовку снимают, мелкозубой пилой отрезают шейки и торцы зачищают напильником или шлифовальной шкуркой.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Токарный станок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3701008"/>
          </a:xfrm>
        </p:spPr>
        <p:txBody>
          <a:bodyPr/>
          <a:lstStyle/>
          <a:p>
            <a:r>
              <a:rPr lang="ru-RU" dirty="0" smtClean="0"/>
              <a:t>станок для обработки резанием  (точением) заготовок из древесины  и других материалов в виде тел вращения. На токарных станках выполняют черновое и чистовое точение цилиндрических, конических и фасонных поверхностей.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/>
              <a:t>Правила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688632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Не включать станок без разрешения учителя. </a:t>
            </a:r>
          </a:p>
          <a:p>
            <a:pPr lvl="0"/>
            <a:r>
              <a:rPr lang="ru-RU" sz="1600" dirty="0" smtClean="0"/>
              <a:t>Надёжно крепить заднюю бабку станка. </a:t>
            </a:r>
          </a:p>
          <a:p>
            <a:pPr lvl="0"/>
            <a:r>
              <a:rPr lang="ru-RU" sz="1600" dirty="0" smtClean="0"/>
              <a:t>Проверить заготовку, чтобы она не имела трещин. </a:t>
            </a:r>
          </a:p>
          <a:p>
            <a:pPr lvl="0"/>
            <a:r>
              <a:rPr lang="ru-RU" sz="1600" dirty="0" smtClean="0"/>
              <a:t>Надёжно крепить заготовку. </a:t>
            </a:r>
          </a:p>
          <a:p>
            <a:pPr lvl="0"/>
            <a:r>
              <a:rPr lang="ru-RU" sz="1600" dirty="0" smtClean="0"/>
              <a:t>Перед работой на токарном станке подготовить рабочее место: убрать всё лишнее со станка и вокруг него, подготовить и разложить только нужные инструменты и приспособления. </a:t>
            </a:r>
          </a:p>
          <a:p>
            <a:pPr lvl="0"/>
            <a:r>
              <a:rPr lang="ru-RU" sz="1600" dirty="0" smtClean="0"/>
              <a:t>Проверить рабочий инструмент. Ручки не должны иметь трещин, должны быть прочно насажены. </a:t>
            </a:r>
          </a:p>
          <a:p>
            <a:pPr lvl="0"/>
            <a:r>
              <a:rPr lang="ru-RU" sz="1600" dirty="0" smtClean="0"/>
              <a:t>Заправить одежду. Застегнуть все пуговицы. Длинные волосы убрать под берет. </a:t>
            </a:r>
          </a:p>
          <a:p>
            <a:pPr lvl="0"/>
            <a:r>
              <a:rPr lang="ru-RU" sz="1600" dirty="0" smtClean="0"/>
              <a:t>Перед пуском станка надеть защитные очки. </a:t>
            </a:r>
          </a:p>
          <a:p>
            <a:pPr lvl="0"/>
            <a:r>
              <a:rPr lang="ru-RU" sz="1600" dirty="0" smtClean="0"/>
              <a:t>В процессе точения периодически останавливать станок и поджимать деталь центром задней бабки, устраняя зазоры. </a:t>
            </a:r>
          </a:p>
          <a:p>
            <a:pPr lvl="0"/>
            <a:r>
              <a:rPr lang="ru-RU" sz="1600" dirty="0" smtClean="0"/>
              <a:t>Периодически, по мере срезания поверхности, при остановках станка подводить подручник к поверхности заготовки на 2…3 мм, проворачивать заготовку вручную на 2…3 оборота и надёжно крепить подручник. </a:t>
            </a:r>
          </a:p>
          <a:p>
            <a:pPr lvl="0"/>
            <a:r>
              <a:rPr lang="ru-RU" sz="1600" dirty="0" smtClean="0"/>
              <a:t>Во время работы не отвлекаться, не отходить от станка. </a:t>
            </a:r>
          </a:p>
          <a:p>
            <a:pPr lvl="0"/>
            <a:r>
              <a:rPr lang="ru-RU" sz="1600" dirty="0" smtClean="0"/>
              <a:t>Все настроечные операции проводить только при отключенном и остановленном станке. </a:t>
            </a:r>
          </a:p>
          <a:p>
            <a:pPr lvl="0"/>
            <a:r>
              <a:rPr lang="ru-RU" sz="1600" dirty="0" smtClean="0"/>
              <a:t>Не обрабатывать деталь вблизи трезубца. </a:t>
            </a:r>
          </a:p>
          <a:p>
            <a:pPr lvl="0"/>
            <a:r>
              <a:rPr lang="ru-RU" sz="1600" dirty="0" smtClean="0"/>
              <a:t>Не останавливать заготовку руками. </a:t>
            </a:r>
          </a:p>
          <a:p>
            <a:pPr lvl="0"/>
            <a:r>
              <a:rPr lang="ru-RU" sz="1600" dirty="0" smtClean="0"/>
              <a:t>Обо всех неисправностях сообщать учителю.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</a:t>
            </a:r>
            <a:r>
              <a:rPr lang="ru-RU" dirty="0" smtClean="0"/>
              <a:t>очение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>
            <a:normAutofit/>
          </a:bodyPr>
          <a:lstStyle/>
          <a:p>
            <a:r>
              <a:rPr lang="ru-RU" dirty="0" smtClean="0"/>
              <a:t>Сущность процесса резания при точении заключается в снятии поверхностного слоя обрабатываемой заготовки в виде стружки. </a:t>
            </a:r>
          </a:p>
          <a:p>
            <a:r>
              <a:rPr lang="ru-RU" dirty="0" smtClean="0"/>
              <a:t>При этом заготовка вращается, а стамеска перемещается относительно заготовки</a:t>
            </a:r>
            <a:endParaRPr lang="ru-RU" dirty="0"/>
          </a:p>
        </p:txBody>
      </p:sp>
      <p:pic>
        <p:nvPicPr>
          <p:cNvPr id="4098" name="Picture 2" descr="http://img1.liveinternet.ru/images/attach/c/2/68/130/68130558_1292884319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05064"/>
            <a:ext cx="5112568" cy="273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Подготовка заготовки для точения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186808" cy="427707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отрезают заготовку по длине с учётом припусков на торцах, </a:t>
            </a:r>
          </a:p>
          <a:p>
            <a:r>
              <a:rPr lang="ru-RU" dirty="0" smtClean="0"/>
              <a:t>осматривают её внешнее состояние, размечают центры вращения заготовки; </a:t>
            </a:r>
          </a:p>
          <a:p>
            <a:r>
              <a:rPr lang="ru-RU" dirty="0" smtClean="0"/>
              <a:t>придание заготовке формы, близкой к цилиндрической.</a:t>
            </a:r>
            <a:endParaRPr lang="ru-RU" dirty="0"/>
          </a:p>
        </p:txBody>
      </p:sp>
      <p:pic>
        <p:nvPicPr>
          <p:cNvPr id="3074" name="Picture 2" descr="https://fs00.infourok.ru/images/doc/144/167465/img3.jpg"/>
          <p:cNvPicPr>
            <a:picLocks noChangeAspect="1" noChangeArrowheads="1"/>
          </p:cNvPicPr>
          <p:nvPr/>
        </p:nvPicPr>
        <p:blipFill>
          <a:blip r:embed="rId2" cstate="print"/>
          <a:srcRect l="50011" t="30086" r="776" b="4451"/>
          <a:stretch>
            <a:fillRect/>
          </a:stretch>
        </p:blipFill>
        <p:spPr bwMode="auto">
          <a:xfrm>
            <a:off x="4989894" y="1052737"/>
            <a:ext cx="3542545" cy="2664295"/>
          </a:xfrm>
          <a:prstGeom prst="rect">
            <a:avLst/>
          </a:prstGeom>
          <a:noFill/>
        </p:spPr>
      </p:pic>
      <p:pic>
        <p:nvPicPr>
          <p:cNvPr id="3076" name="Picture 4" descr="https://fs00.infourok.ru/images/doc/144/167465/img4.jpg"/>
          <p:cNvPicPr>
            <a:picLocks noChangeAspect="1" noChangeArrowheads="1"/>
          </p:cNvPicPr>
          <p:nvPr/>
        </p:nvPicPr>
        <p:blipFill>
          <a:blip r:embed="rId3" cstate="print"/>
          <a:srcRect l="43700" t="28350" b="6551"/>
          <a:stretch>
            <a:fillRect/>
          </a:stretch>
        </p:blipFill>
        <p:spPr bwMode="auto">
          <a:xfrm>
            <a:off x="5004048" y="3761656"/>
            <a:ext cx="3570431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3816424"/>
          </a:xfrm>
        </p:spPr>
        <p:txBody>
          <a:bodyPr/>
          <a:lstStyle/>
          <a:p>
            <a:r>
              <a:rPr lang="ru-RU" dirty="0" smtClean="0"/>
              <a:t>Если заготовка имеет форму квадрата, то для нахождения центров вращения на торцах проводят диагонали и на их пересечении шилом накалывают отверстия. </a:t>
            </a:r>
          </a:p>
          <a:p>
            <a:r>
              <a:rPr lang="ru-RU" dirty="0" smtClean="0"/>
              <a:t>рубанком сострагивают рёбра, придавая заготовке форму восьмигранника.</a:t>
            </a:r>
          </a:p>
          <a:p>
            <a:r>
              <a:rPr lang="ru-RU" dirty="0" smtClean="0"/>
              <a:t>заготовку крепят на станке. </a:t>
            </a:r>
          </a:p>
          <a:p>
            <a:endParaRPr lang="ru-RU" dirty="0"/>
          </a:p>
        </p:txBody>
      </p:sp>
      <p:pic>
        <p:nvPicPr>
          <p:cNvPr id="16386" name="Picture 2" descr="http://frezmix.ru/img/fullsize/img_liveinternet_images_attach_570x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371974"/>
            <a:ext cx="5429250" cy="2486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Стамески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Для точения древесины применяют различные стамески и другие режущие инструменты.</a:t>
            </a:r>
            <a:endParaRPr lang="ru-RU" dirty="0"/>
          </a:p>
        </p:txBody>
      </p:sp>
      <p:pic>
        <p:nvPicPr>
          <p:cNvPr id="1026" name="Picture 2" descr="http://cooltool.com.ua/uploads/5bc61188fbd3d3b50830a191b064ad5f_10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492896"/>
            <a:ext cx="5280586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r>
              <a:rPr lang="ru-RU" dirty="0" smtClean="0"/>
              <a:t>Желобчатые полукруглые стамески выпуклые и вогнутые применяют для чистовой, окончательной обработки поверхностей, а также для подрезания торцов и вытачивания конусов</a:t>
            </a:r>
            <a:endParaRPr lang="ru-RU" dirty="0"/>
          </a:p>
        </p:txBody>
      </p:sp>
      <p:pic>
        <p:nvPicPr>
          <p:cNvPr id="14338" name="Picture 2" descr="http://pandia.ru/text/78/551/images/image031_13.jpg"/>
          <p:cNvPicPr>
            <a:picLocks noChangeAspect="1" noChangeArrowheads="1"/>
          </p:cNvPicPr>
          <p:nvPr/>
        </p:nvPicPr>
        <p:blipFill>
          <a:blip r:embed="rId2" cstate="print"/>
          <a:srcRect r="22516" b="-5182"/>
          <a:stretch>
            <a:fillRect/>
          </a:stretch>
        </p:blipFill>
        <p:spPr bwMode="auto">
          <a:xfrm>
            <a:off x="3275856" y="3212976"/>
            <a:ext cx="266429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Режущая часть токарных резцов, называемая лезвием, имеет клиновидную форму и состоит из передней и задней поверхностей, а также режущей кромки. </a:t>
            </a:r>
          </a:p>
          <a:p>
            <a:r>
              <a:rPr lang="ru-RU" dirty="0" smtClean="0"/>
              <a:t>Передней поверхностью лезвия называют ту поверхность, по которой сходит стружка. </a:t>
            </a:r>
          </a:p>
          <a:p>
            <a:r>
              <a:rPr lang="ru-RU" dirty="0" smtClean="0"/>
              <a:t>Задней называют поверхность, обращённую к обрабатываемой заготовке. </a:t>
            </a:r>
          </a:p>
          <a:p>
            <a:r>
              <a:rPr lang="ru-RU" dirty="0" smtClean="0"/>
              <a:t>Угол между передней и задней поверхностями называют углом заострения лезвия . </a:t>
            </a:r>
          </a:p>
          <a:p>
            <a:r>
              <a:rPr lang="ru-RU" dirty="0" smtClean="0"/>
              <a:t>Пересечение передней и задней поверхностей образует линию , называемую режущей кромкой . </a:t>
            </a:r>
          </a:p>
          <a:p>
            <a:endParaRPr lang="ru-RU" dirty="0"/>
          </a:p>
        </p:txBody>
      </p:sp>
      <p:pic>
        <p:nvPicPr>
          <p:cNvPr id="13314" name="Picture 2" descr="http://m-der.ru/uploadedFiles/images/katalog/xod/tokar/tokar1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653136"/>
            <a:ext cx="5112568" cy="2006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3"/>
            <a:ext cx="8229600" cy="2448272"/>
          </a:xfrm>
        </p:spPr>
        <p:txBody>
          <a:bodyPr/>
          <a:lstStyle/>
          <a:p>
            <a:r>
              <a:rPr lang="ru-RU" dirty="0" smtClean="0"/>
              <a:t>Чем острее режущая кромка, тем легче и чище она обрабатывает поверхность. Тупая режущая кромка создаёт шероховатую и ворсистую обработанную поверхность. </a:t>
            </a:r>
          </a:p>
          <a:p>
            <a:endParaRPr lang="ru-RU" dirty="0"/>
          </a:p>
        </p:txBody>
      </p:sp>
      <p:pic>
        <p:nvPicPr>
          <p:cNvPr id="12290" name="Picture 2" descr="http://snabgrad.ru/files/1410/%D0%A1%D1%82%D0%B0%D0%BC%D0%B5%D1%81%D0%BA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413247"/>
            <a:ext cx="6503368" cy="3444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</TotalTime>
  <Words>1023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Технология точения древесины на токарном станке</vt:lpstr>
      <vt:lpstr>Токарный станок</vt:lpstr>
      <vt:lpstr>Точение</vt:lpstr>
      <vt:lpstr>Подготовка заготовки для точения</vt:lpstr>
      <vt:lpstr>Слайд 5</vt:lpstr>
      <vt:lpstr>Стамески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Правила безопасности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точения древесины на токарном станке</dc:title>
  <dc:creator>Михаил</dc:creator>
  <cp:lastModifiedBy>Admin</cp:lastModifiedBy>
  <cp:revision>11</cp:revision>
  <dcterms:created xsi:type="dcterms:W3CDTF">2017-09-02T10:49:01Z</dcterms:created>
  <dcterms:modified xsi:type="dcterms:W3CDTF">2020-11-16T16:09:47Z</dcterms:modified>
</cp:coreProperties>
</file>