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7" r:id="rId6"/>
    <p:sldId id="268" r:id="rId7"/>
    <p:sldId id="260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7E5899E-81F9-4C7D-B8C2-0701EAEFA6AF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EACB78E-972C-495C-8EBB-DE6E09BA46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980728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400" b="1" i="1" dirty="0">
                <a:latin typeface="Arial Black" pitchFamily="34" charset="0"/>
              </a:rPr>
              <a:t>Без знания дробей никто не может признаться знающим арифметику! Цицерон</a:t>
            </a:r>
            <a:endParaRPr lang="ru-RU" sz="4400" dirty="0">
              <a:latin typeface="Arial Black" pitchFamily="34" charset="0"/>
            </a:endParaRPr>
          </a:p>
          <a:p>
            <a:r>
              <a:rPr lang="ru-RU" sz="4400" dirty="0">
                <a:latin typeface="Arial Black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37615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html:file://C:\Documents%20and%20Settings\Вера\Рабочий%20стол\математика\Решение%20задач%20на%20нахождение%20дроби%20от%20числа%20и%20числа%20по%20его%20дроби.mht!articles/310707/img32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146" y="260648"/>
            <a:ext cx="3647558" cy="260221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3366760"/>
              </p:ext>
            </p:extLst>
          </p:nvPr>
        </p:nvGraphicFramePr>
        <p:xfrm>
          <a:off x="899593" y="2743453"/>
          <a:ext cx="7799089" cy="2851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99089"/>
              </a:tblGrid>
              <a:tr h="28513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   </a:t>
                      </a:r>
                      <a:r>
                        <a:rPr lang="ru-RU" sz="1400" dirty="0" smtClean="0">
                          <a:effectLst/>
                        </a:rPr>
                        <a:t>                        ,,                                                  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,,                                  ,,                  </a:t>
                      </a:r>
                      <a:r>
                        <a:rPr lang="ru-RU" sz="1400" dirty="0" smtClean="0">
                          <a:effectLst/>
                        </a:rPr>
                        <a:t>                       ,,                                                          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                                                               А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                                                    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051" name="Рисунок 208" descr="Описание: 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429000"/>
            <a:ext cx="1101725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Рисунок 206" descr="Описание: j018560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2188" y="3027363"/>
            <a:ext cx="1327150" cy="13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204" descr="Описание: j023413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136901"/>
            <a:ext cx="1122362" cy="119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307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Задачи на дроби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Презентацию подготовила учитель математики </a:t>
            </a:r>
            <a:r>
              <a:rPr lang="ru-RU" dirty="0" smtClean="0"/>
              <a:t> </a:t>
            </a:r>
            <a:r>
              <a:rPr lang="ru-RU" dirty="0" smtClean="0"/>
              <a:t>Ахмедова Ш.Р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МБОУ «СОШ </a:t>
            </a:r>
            <a:r>
              <a:rPr lang="ru-RU" dirty="0" smtClean="0"/>
              <a:t>№83</a:t>
            </a:r>
            <a:r>
              <a:rPr lang="ru-RU" dirty="0" smtClean="0"/>
              <a:t>» г </a:t>
            </a:r>
            <a:r>
              <a:rPr lang="ru-RU" dirty="0" smtClean="0"/>
              <a:t>Екатеринбурга</a:t>
            </a:r>
            <a:r>
              <a:rPr lang="ru-RU" dirty="0" smtClean="0"/>
              <a:t>  Свердловской </a:t>
            </a:r>
            <a:r>
              <a:rPr lang="ru-RU" dirty="0" smtClean="0"/>
              <a:t>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049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2. Устный счет</a:t>
            </a:r>
            <a:r>
              <a:rPr lang="ru-RU" u="sng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628800"/>
                <a:ext cx="7239000" cy="4846320"/>
              </a:xfrm>
            </p:spPr>
            <p:txBody>
              <a:bodyPr>
                <a:normAutofit/>
              </a:bodyPr>
              <a:lstStyle/>
              <a:p>
                <a:r>
                  <a:rPr lang="ru-RU" sz="3600" dirty="0" smtClean="0"/>
                  <a:t>1</a:t>
                </a:r>
                <a:r>
                  <a:rPr lang="ru-RU" sz="3200" dirty="0" smtClean="0"/>
                  <a:t>.Сравните</a:t>
                </a:r>
                <a:r>
                  <a:rPr lang="ru-RU" sz="36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ru-RU" sz="3600" dirty="0"/>
                  <a:t>  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r>
                  <a:rPr lang="ru-RU" sz="3600" dirty="0"/>
                  <a:t>;</a:t>
                </a:r>
                <a:r>
                  <a:rPr lang="ru-RU" sz="3600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6 </m:t>
                        </m:r>
                      </m:den>
                    </m:f>
                  </m:oMath>
                </a14:m>
                <a:r>
                  <a:rPr lang="ru-RU" sz="3600" dirty="0"/>
                  <a:t> 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9</m:t>
                        </m:r>
                      </m:den>
                    </m:f>
                  </m:oMath>
                </a14:m>
                <a:r>
                  <a:rPr lang="ru-RU" sz="3600" dirty="0"/>
                  <a:t>;</a:t>
                </a:r>
                <a:r>
                  <a:rPr lang="ru-RU" sz="3600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ru-RU" sz="3600" dirty="0"/>
                  <a:t> и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3600" dirty="0"/>
                  <a:t>; </a:t>
                </a:r>
                <a:r>
                  <a:rPr lang="ru-RU" sz="3600" dirty="0" smtClean="0"/>
                  <a:t>   1 </a:t>
                </a:r>
                <a:r>
                  <a:rPr lang="ru-RU" sz="3600" dirty="0"/>
                  <a:t>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ru-RU" sz="3600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ru-RU" sz="3600" dirty="0"/>
                  <a:t> 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r>
                  <a:rPr lang="ru-RU" sz="3600" dirty="0"/>
                  <a:t>;</a:t>
                </a:r>
                <a:r>
                  <a:rPr lang="ru-RU" sz="3600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ru-RU" sz="3600" dirty="0"/>
                  <a:t> и 1; </a:t>
                </a:r>
                <a:r>
                  <a:rPr lang="ru-RU" sz="3600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15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ru-RU" sz="3600" dirty="0"/>
                  <a:t> 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/>
                          </a:rPr>
                          <m:t>37</m:t>
                        </m:r>
                      </m:num>
                      <m:den>
                        <m:r>
                          <a:rPr lang="ru-RU" sz="3600" i="1">
                            <a:latin typeface="Cambria Math"/>
                          </a:rPr>
                          <m:t>37</m:t>
                        </m:r>
                      </m:den>
                    </m:f>
                  </m:oMath>
                </a14:m>
                <a:endParaRPr lang="ru-RU" sz="3600" dirty="0"/>
              </a:p>
              <a:p>
                <a:r>
                  <a:rPr lang="ru-RU" dirty="0" smtClean="0"/>
                  <a:t>2.Какие </a:t>
                </a:r>
                <a:r>
                  <a:rPr lang="ru-RU" dirty="0"/>
                  <a:t>натуральные числа можно поставить вместо буквы  «а», чтобы неравенство было верным?     </a:t>
                </a:r>
                <a:endParaRPr lang="ru-RU" dirty="0" smtClean="0"/>
              </a:p>
              <a:p>
                <a:r>
                  <a:rPr lang="ru-RU" dirty="0" smtClean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sz="60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ru-RU" sz="6000" i="1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i="1">
                            <a:latin typeface="Cambria Math"/>
                          </a:rPr>
                          <m:t>а</m:t>
                        </m:r>
                      </m:num>
                      <m:den>
                        <m:r>
                          <a:rPr lang="ru-RU" sz="6000" i="1">
                            <a:latin typeface="Cambria Math"/>
                          </a:rPr>
                          <m:t>13</m:t>
                        </m:r>
                      </m:den>
                    </m:f>
                    <m:r>
                      <a:rPr lang="ru-RU" sz="6000" i="1">
                        <a:latin typeface="Cambria Math"/>
                      </a:rPr>
                      <m:t>&lt;</m:t>
                    </m:r>
                    <m:f>
                      <m:fPr>
                        <m:ctrlPr>
                          <a:rPr lang="ru-RU" sz="60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6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ru-RU" sz="6000" i="1">
                            <a:latin typeface="Cambria Math"/>
                          </a:rPr>
                          <m:t>13</m:t>
                        </m:r>
                      </m:den>
                    </m:f>
                  </m:oMath>
                </a14:m>
                <a:endParaRPr lang="ru-RU" sz="6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628800"/>
                <a:ext cx="7239000" cy="4846320"/>
              </a:xfrm>
              <a:blipFill rotWithShape="1">
                <a:blip r:embed="rId2" cstate="print"/>
                <a:stretch>
                  <a:fillRect l="-1264" r="-10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63583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u="sng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2. Устный счет. </a:t>
            </a:r>
            <a:r>
              <a:rPr lang="ru-RU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/>
            </a:r>
            <a:br>
              <a:rPr lang="ru-RU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7239000" cy="4846320"/>
          </a:xfrm>
        </p:spPr>
        <p:txBody>
          <a:bodyPr/>
          <a:lstStyle/>
          <a:p>
            <a:pPr lvl="0">
              <a:buClr>
                <a:srgbClr val="B13F9A"/>
              </a:buClr>
            </a:pPr>
            <a:r>
              <a:rPr lang="ru-RU" sz="4400" dirty="0">
                <a:solidFill>
                  <a:prstClr val="black"/>
                </a:solidFill>
              </a:rPr>
              <a:t>3. Представьте единицу в виде дроби, числитель и знаменатель которой равны 1</a:t>
            </a:r>
            <a:r>
              <a:rPr lang="ru-RU" sz="4400" dirty="0" smtClean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B13F9A"/>
              </a:buClr>
            </a:pPr>
            <a:endParaRPr lang="ru-RU" sz="4400" dirty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</a:pPr>
            <a:endParaRPr lang="ru-RU" sz="4400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</a:pPr>
            <a:endParaRPr lang="ru-RU" sz="4400" dirty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</a:pPr>
            <a:endParaRPr lang="ru-RU" dirty="0" smtClean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</a:pPr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898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задачу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267712" lvl="8" indent="-274320">
                  <a:spcBef>
                    <a:spcPts val="600"/>
                  </a:spcBef>
                  <a:buClr>
                    <a:srgbClr val="B13F9A"/>
                  </a:buClr>
                  <a:buSzPct val="73000"/>
                  <a:buFont typeface="Wingdings 2"/>
                  <a:buChar char=""/>
                </a:pPr>
                <a:r>
                  <a:rPr lang="ru-RU" sz="4000" dirty="0">
                    <a:solidFill>
                      <a:prstClr val="black"/>
                    </a:solidFill>
                  </a:rPr>
                  <a:t>4.В классе 32 ученика, отличники составляют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4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4,</m:t>
                        </m:r>
                      </m:den>
                    </m:f>
                  </m:oMath>
                </a14:m>
                <a:r>
                  <a:rPr lang="ru-RU" sz="4000" dirty="0">
                    <a:solidFill>
                      <a:prstClr val="black"/>
                    </a:solidFill>
                  </a:rPr>
                  <a:t> всего класса. Сколько отличников в классе.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2264" r="-3956"/>
                </a:stretch>
              </a:blipFill>
            </p:spPr>
            <p:txBody>
              <a:bodyPr/>
              <a:lstStyle/>
              <a:p>
                <a:r>
                  <a:rPr lang="ru-RU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5391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Вычислите</a:t>
            </a:r>
            <a:endParaRPr lang="ru-RU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 cstate="print"/>
            <a:stretch>
              <a:fillRect l="-842" r="-4798"/>
            </a:stretch>
          </a:blipFill>
        </p:spPr>
        <p:txBody>
          <a:bodyPr/>
          <a:lstStyle/>
          <a:p>
            <a:pPr lvl="1"/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05175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187624" y="112474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30452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187624" y="400506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457472" y="98072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597961" y="22768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2524809" y="3789040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824266" y="98072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824266" y="230452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824266" y="393305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121768" y="980728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350226" y="951586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5121768" y="2276872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268072" y="391459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6417912" y="2276872"/>
            <a:ext cx="1060704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6635080" y="391459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309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564904"/>
            <a:ext cx="6552728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41423" y="16776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Домашнее </a:t>
            </a: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задание</a:t>
            </a:r>
          </a:p>
          <a:p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1052736"/>
            <a:ext cx="2592288" cy="523220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Bahnschrift SemiBold" pitchFamily="34" charset="0"/>
              </a:rPr>
              <a:t>№405,407,409</a:t>
            </a:r>
            <a:endParaRPr lang="ru-RU" sz="2800" dirty="0">
              <a:latin typeface="Bahnschrift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397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</TotalTime>
  <Words>73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Слайд 2</vt:lpstr>
      <vt:lpstr>Задачи на дроби</vt:lpstr>
      <vt:lpstr>2. Устный счет.  </vt:lpstr>
      <vt:lpstr>2. Устный счет.  </vt:lpstr>
      <vt:lpstr>Решите задачу</vt:lpstr>
      <vt:lpstr>Вычислите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дроби</dc:title>
  <dc:creator>1</dc:creator>
  <cp:lastModifiedBy>Admin</cp:lastModifiedBy>
  <cp:revision>13</cp:revision>
  <dcterms:created xsi:type="dcterms:W3CDTF">2012-02-12T11:15:04Z</dcterms:created>
  <dcterms:modified xsi:type="dcterms:W3CDTF">2020-11-10T15:43:54Z</dcterms:modified>
</cp:coreProperties>
</file>